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F3FF-B2B6-4906-9C2D-864D150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C558F-BFBD-44A3-9667-FC6DD6FE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473A-C802-4362-9839-EA78494D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626C5-1916-4051-BAF8-83E0EF3C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62722-2DCF-413E-B90E-BAA660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1A3A-EEC8-4EC9-8558-B31A5EC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333FF-E2E5-4867-93B9-1E6877C8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3282-9BB1-484B-A586-4C03D286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35D7D-21F9-4044-A5CF-A91F52E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7B8B9-1A1C-49FA-BC29-F5C0A67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4E38-B19F-4108-9FDB-DC4201D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39921-0568-4CAA-A8DE-5E867235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1E520-E487-418D-99D8-D9C1917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5C818-EA12-4EF5-8B81-E967684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32181-D8C2-4F04-BB98-033CBC9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46EDA-18B2-4728-821C-F57D3C5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12302-C331-46A3-98B9-8DA9A7EF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5CD00-8E10-4B83-A987-15AE2AB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E32F-404A-48C4-B089-A9159012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3D25-5D50-40C0-A12E-3ED1166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6880-3220-4C56-BC2E-F8A4D5A1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1DDF3-05A1-40C2-AB36-0C95190D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A935C-34FF-42A7-8BB6-21F2823A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EFAC-E2EA-486A-B283-F0B4EB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D5AC-A4EC-41DC-9211-2B4D44E3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BE6D3-73AA-469B-87C1-4DB12EA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380A8-3E05-4F4E-86EC-FE2310A5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0C0A5-92CA-42A3-A216-58DC78DD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2DF6C-A100-4E15-8A5B-3C9511B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D7A94-61C2-4819-AC0F-A3D5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A9CD6-97B7-4926-A8FF-CCB60F8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9CC-30A1-4F4A-8FD9-8D860B5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3E55A-144B-43B3-98AE-070A9261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37CEC-BC00-4F24-B007-A2426306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F6799A-4257-48F7-9D4D-981B6562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F04F4-DE37-4744-8E71-DD08A4A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8CB917-DF5A-41BD-A5FB-71F1ED3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67FF-E020-4068-B7A2-0E355FE0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77D2A4-740D-4543-B346-0F6A247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6901-D8AE-421E-AA3A-3A28A5D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783CD9-53C1-4210-9D28-E78B6623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975BD-9B22-4D01-AC4A-6235577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6B4A-1719-4856-BFCD-7241C9B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CE543-8E92-490D-BAF0-1C44B87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84600-BFF4-4C0D-AC6E-D130EB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CD1C69-D1AF-419F-90B5-2010DC0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AD18-5A5F-4D40-891E-7717D04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31-B479-43B7-A046-6798546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20020-ECA3-4B92-85A6-F895F74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762E-1374-4EC5-8FC3-59BF4AA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B9567-0924-4BA3-A66F-A9D7E330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B26F1-0CBC-459F-99DC-0779EC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7C2F-E871-4841-BA2A-9A0AECB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E3AE4-9DAA-4DA2-94BF-F8B1A4F7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4CD42-587D-419A-A403-C1745128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0DFB3-9BF4-4B6D-B7F0-507F8F6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CD2F4-1021-4B40-A2C7-ECF500B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9C65-F92F-4D62-AE0C-30191AF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AAFE68-7DD4-4589-A430-FC39F6F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5EC588-D6CE-4B4F-AA6F-94BDC3AD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F1BBC-CF46-4360-A189-E0B403A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606A-FED5-4545-9851-5AFDEBEF6356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8969-A717-44F2-BCC1-3F0BF0BF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A332F-1609-4678-BE68-1F881BFA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E170EA-7423-41E9-A26A-371A1DE2F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BA480-B319-45EB-94D9-AFB60A5A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1501" r="2750" b="4090"/>
          <a:stretch/>
        </p:blipFill>
        <p:spPr>
          <a:xfrm>
            <a:off x="4598633" y="2015232"/>
            <a:ext cx="2991775" cy="2752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C477E9-F3A6-465C-A8E1-28E6146D82B8}"/>
              </a:ext>
            </a:extLst>
          </p:cNvPr>
          <p:cNvSpPr txBox="1"/>
          <p:nvPr/>
        </p:nvSpPr>
        <p:spPr>
          <a:xfrm>
            <a:off x="4017146" y="476731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Sommaire</a:t>
            </a:r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CB24-E66B-4346-B917-F4E855C190FF}"/>
              </a:ext>
            </a:extLst>
          </p:cNvPr>
          <p:cNvSpPr txBox="1"/>
          <p:nvPr/>
        </p:nvSpPr>
        <p:spPr>
          <a:xfrm>
            <a:off x="838200" y="1619666"/>
            <a:ext cx="6688562" cy="4992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1. Rappel de la problématique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2. Présentation du jeu de données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3. Modélisation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4. Outils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5. Dashboard</a:t>
            </a:r>
          </a:p>
          <a:p>
            <a:pPr>
              <a:lnSpc>
                <a:spcPct val="150000"/>
              </a:lnSpc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46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1. Rappel de la problématique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B1159C-D952-4890-907C-59C48E5CB1A7}"/>
              </a:ext>
            </a:extLst>
          </p:cNvPr>
          <p:cNvSpPr txBox="1"/>
          <p:nvPr/>
        </p:nvSpPr>
        <p:spPr>
          <a:xfrm>
            <a:off x="1016493" y="161966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"Prêt à dépenser"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,  qui propose des crédits à la consommation pour des personnes ayant peu ou pas du tout d'historique de prêt.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2. Présentation du jeu de données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673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</a:t>
            </a:r>
            <a:r>
              <a:rPr lang="fr-FR" sz="4800" b="1" dirty="0" err="1"/>
              <a:t>Feature</a:t>
            </a:r>
            <a:r>
              <a:rPr lang="fr-FR" sz="4800" b="1" dirty="0"/>
              <a:t> engineering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34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Des données déséquilibrés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9252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Modélisation : </a:t>
            </a:r>
            <a:r>
              <a:rPr lang="fr-FR" sz="4800" b="1" dirty="0" err="1"/>
              <a:t>preprocessing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5593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Les modèles mis en </a:t>
            </a:r>
            <a:r>
              <a:rPr lang="fr-FR" sz="4800" b="1" dirty="0" err="1"/>
              <a:t>oeuvre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2208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Les modèles mis en </a:t>
            </a:r>
            <a:r>
              <a:rPr lang="fr-FR" sz="4800" b="1" dirty="0" err="1"/>
              <a:t>oeuvre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51911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94</Words>
  <Application>Microsoft Office PowerPoint</Application>
  <PresentationFormat>Grand écran</PresentationFormat>
  <Paragraphs>15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Thème Office</vt:lpstr>
      <vt:lpstr>Présentation PowerPoint</vt:lpstr>
      <vt:lpstr>Sommaire</vt:lpstr>
      <vt:lpstr>1. Rappel de la problématique</vt:lpstr>
      <vt:lpstr>2. Présentation du jeu de données</vt:lpstr>
      <vt:lpstr>2. Feature engineering</vt:lpstr>
      <vt:lpstr>2. Des données déséquilibrés</vt:lpstr>
      <vt:lpstr>3. Modélisation : preprocessing</vt:lpstr>
      <vt:lpstr>3. Les modèles mis en oeuvre</vt:lpstr>
      <vt:lpstr>3. Les modèles mis en oeuvre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Bonte</dc:creator>
  <cp:lastModifiedBy>Paul Bonte</cp:lastModifiedBy>
  <cp:revision>2</cp:revision>
  <dcterms:created xsi:type="dcterms:W3CDTF">2022-02-14T23:23:55Z</dcterms:created>
  <dcterms:modified xsi:type="dcterms:W3CDTF">2022-03-18T20:39:59Z</dcterms:modified>
</cp:coreProperties>
</file>