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4571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00BCFF"/>
    <a:srgbClr val="A18CFF"/>
    <a:srgbClr val="FF7C60"/>
    <a:srgbClr val="88BCFF"/>
    <a:srgbClr val="38D3AA"/>
    <a:srgbClr val="FFAB88"/>
    <a:srgbClr val="AB7942"/>
    <a:srgbClr val="7A4300"/>
    <a:srgbClr val="FF3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6"/>
    <p:restoredTop sz="74080"/>
  </p:normalViewPr>
  <p:slideViewPr>
    <p:cSldViewPr snapToGrid="0" snapToObjects="1">
      <p:cViewPr varScale="1">
        <p:scale>
          <a:sx n="73" d="100"/>
          <a:sy n="73" d="100"/>
        </p:scale>
        <p:origin x="928" y="192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5924A-B59A-9B4D-AC46-1319EC921F6A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5BC4-3896-EB4F-B378-B92AB8CB2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6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87690E-60C9-F749-B71E-721E9693C93A}"/>
              </a:ext>
            </a:extLst>
          </p:cNvPr>
          <p:cNvGrpSpPr/>
          <p:nvPr/>
        </p:nvGrpSpPr>
        <p:grpSpPr>
          <a:xfrm>
            <a:off x="1489395" y="1737979"/>
            <a:ext cx="5433699" cy="3065511"/>
            <a:chOff x="1489395" y="1737979"/>
            <a:chExt cx="5433699" cy="3065511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BF29655-D99C-054A-889A-8C04DB5218A3}"/>
                </a:ext>
              </a:extLst>
            </p:cNvPr>
            <p:cNvSpPr/>
            <p:nvPr/>
          </p:nvSpPr>
          <p:spPr>
            <a:xfrm rot="21434403">
              <a:off x="2574700" y="1776105"/>
              <a:ext cx="1473283" cy="1475387"/>
            </a:xfrm>
            <a:custGeom>
              <a:avLst/>
              <a:gdLst>
                <a:gd name="connsiteX0" fmla="*/ 0 w 4738255"/>
                <a:gd name="connsiteY0" fmla="*/ 4740115 h 4745025"/>
                <a:gd name="connsiteX1" fmla="*/ 914400 w 4738255"/>
                <a:gd name="connsiteY1" fmla="*/ 3825715 h 4745025"/>
                <a:gd name="connsiteX2" fmla="*/ 1101437 w 4738255"/>
                <a:gd name="connsiteY2" fmla="*/ 1861 h 4745025"/>
                <a:gd name="connsiteX3" fmla="*/ 1267691 w 4738255"/>
                <a:gd name="connsiteY3" fmla="*/ 3306170 h 4745025"/>
                <a:gd name="connsiteX4" fmla="*/ 1413164 w 4738255"/>
                <a:gd name="connsiteY4" fmla="*/ 2578806 h 4745025"/>
                <a:gd name="connsiteX5" fmla="*/ 1537855 w 4738255"/>
                <a:gd name="connsiteY5" fmla="*/ 4719334 h 4745025"/>
                <a:gd name="connsiteX6" fmla="*/ 2701637 w 4738255"/>
                <a:gd name="connsiteY6" fmla="*/ 3555552 h 4745025"/>
                <a:gd name="connsiteX7" fmla="*/ 3969328 w 4738255"/>
                <a:gd name="connsiteY7" fmla="*/ 583752 h 4745025"/>
                <a:gd name="connsiteX8" fmla="*/ 4738255 w 4738255"/>
                <a:gd name="connsiteY8" fmla="*/ 147334 h 4745025"/>
                <a:gd name="connsiteX9" fmla="*/ 4738255 w 4738255"/>
                <a:gd name="connsiteY9" fmla="*/ 147334 h 474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38255" h="4745025">
                  <a:moveTo>
                    <a:pt x="0" y="4740115"/>
                  </a:moveTo>
                  <a:cubicBezTo>
                    <a:pt x="365413" y="4677769"/>
                    <a:pt x="730827" y="4615424"/>
                    <a:pt x="914400" y="3825715"/>
                  </a:cubicBezTo>
                  <a:cubicBezTo>
                    <a:pt x="1097973" y="3036006"/>
                    <a:pt x="1042555" y="88452"/>
                    <a:pt x="1101437" y="1861"/>
                  </a:cubicBezTo>
                  <a:cubicBezTo>
                    <a:pt x="1160319" y="-84730"/>
                    <a:pt x="1215737" y="2876679"/>
                    <a:pt x="1267691" y="3306170"/>
                  </a:cubicBezTo>
                  <a:cubicBezTo>
                    <a:pt x="1319645" y="3735661"/>
                    <a:pt x="1368137" y="2343279"/>
                    <a:pt x="1413164" y="2578806"/>
                  </a:cubicBezTo>
                  <a:cubicBezTo>
                    <a:pt x="1458191" y="2814333"/>
                    <a:pt x="1323110" y="4556543"/>
                    <a:pt x="1537855" y="4719334"/>
                  </a:cubicBezTo>
                  <a:cubicBezTo>
                    <a:pt x="1752601" y="4882125"/>
                    <a:pt x="2296392" y="4244816"/>
                    <a:pt x="2701637" y="3555552"/>
                  </a:cubicBezTo>
                  <a:cubicBezTo>
                    <a:pt x="3106882" y="2866288"/>
                    <a:pt x="3629892" y="1151788"/>
                    <a:pt x="3969328" y="583752"/>
                  </a:cubicBezTo>
                  <a:cubicBezTo>
                    <a:pt x="4308764" y="15716"/>
                    <a:pt x="4738255" y="147334"/>
                    <a:pt x="4738255" y="147334"/>
                  </a:cubicBezTo>
                  <a:lnTo>
                    <a:pt x="4738255" y="147334"/>
                  </a:ln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57A223-0184-8F43-85F3-BACE938A1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89395" y="1737979"/>
              <a:ext cx="5433699" cy="306551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493D9B-7D01-C342-B9A8-3C618E7DC786}"/>
                </a:ext>
              </a:extLst>
            </p:cNvPr>
            <p:cNvSpPr txBox="1"/>
            <p:nvPr/>
          </p:nvSpPr>
          <p:spPr>
            <a:xfrm rot="21431623">
              <a:off x="3203399" y="2368566"/>
              <a:ext cx="3340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b="1" dirty="0" err="1">
                  <a:solidFill>
                    <a:schemeClr val="accent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uLANDS</a:t>
              </a:r>
              <a:endParaRPr lang="en-GB" sz="40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12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47849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Brave NuLAND</dc:title>
  <dc:creator>Boorman P.G.</dc:creator>
  <cp:lastModifiedBy>Boorman P.G.</cp:lastModifiedBy>
  <cp:revision>905</cp:revision>
  <cp:lastPrinted>2019-10-22T14:41:28Z</cp:lastPrinted>
  <dcterms:created xsi:type="dcterms:W3CDTF">2017-10-27T21:35:24Z</dcterms:created>
  <dcterms:modified xsi:type="dcterms:W3CDTF">2020-10-18T13:58:09Z</dcterms:modified>
</cp:coreProperties>
</file>