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5" r:id="rId2"/>
    <p:sldId id="342" r:id="rId3"/>
    <p:sldId id="362" r:id="rId4"/>
    <p:sldId id="363" r:id="rId5"/>
    <p:sldId id="343" r:id="rId6"/>
    <p:sldId id="344" r:id="rId7"/>
    <p:sldId id="353" r:id="rId8"/>
    <p:sldId id="373" r:id="rId9"/>
    <p:sldId id="382" r:id="rId10"/>
    <p:sldId id="385" r:id="rId11"/>
    <p:sldId id="349" r:id="rId12"/>
    <p:sldId id="350" r:id="rId13"/>
    <p:sldId id="352" r:id="rId14"/>
    <p:sldId id="369" r:id="rId15"/>
    <p:sldId id="355" r:id="rId16"/>
    <p:sldId id="359" r:id="rId17"/>
    <p:sldId id="360" r:id="rId18"/>
    <p:sldId id="361" r:id="rId19"/>
    <p:sldId id="381" r:id="rId20"/>
    <p:sldId id="377" r:id="rId21"/>
    <p:sldId id="379" r:id="rId22"/>
    <p:sldId id="380" r:id="rId23"/>
    <p:sldId id="351" r:id="rId24"/>
    <p:sldId id="347" r:id="rId25"/>
    <p:sldId id="383" r:id="rId26"/>
    <p:sldId id="378" r:id="rId27"/>
    <p:sldId id="384" r:id="rId28"/>
    <p:sldId id="358" r:id="rId29"/>
    <p:sldId id="354" r:id="rId30"/>
    <p:sldId id="356" r:id="rId31"/>
    <p:sldId id="357" r:id="rId32"/>
    <p:sldId id="364" r:id="rId33"/>
    <p:sldId id="365" r:id="rId34"/>
    <p:sldId id="366" r:id="rId35"/>
    <p:sldId id="367" r:id="rId36"/>
    <p:sldId id="371" r:id="rId37"/>
    <p:sldId id="368" r:id="rId38"/>
    <p:sldId id="372" r:id="rId39"/>
    <p:sldId id="374" r:id="rId40"/>
    <p:sldId id="375" r:id="rId41"/>
    <p:sldId id="370" r:id="rId42"/>
    <p:sldId id="3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90" d="100"/>
          <a:sy n="90" d="100"/>
        </p:scale>
        <p:origin x="2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7/30/2021</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7/30/2021</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average inverse distance 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r="-1333"/>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a:t>
                </a:r>
              </a:p>
              <a:p>
                <a:r>
                  <a:rPr lang="en-US" dirty="0"/>
                  <a:t>High probability of finding k-cores with larger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highly connected 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r="-754"/>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Assume density of triangle in the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that are part of a triad </a:t>
                </a:r>
              </a:p>
              <a:p>
                <a:r>
                  <a:rPr lang="en-US" dirty="0"/>
                  <a:t>Highly connected nodes of a graph have high correlation coefficients</a:t>
                </a:r>
              </a:p>
              <a:p>
                <a:r>
                  <a:rPr lang="en-US" dirty="0"/>
                  <a:t>Nodes with high correlation coefficients is </a:t>
                </a:r>
                <a:r>
                  <a:rPr lang="en-US" b="1" dirty="0"/>
                  <a:t>transitive centrality </a:t>
                </a:r>
                <a:r>
                  <a:rPr lang="en-US" dirty="0"/>
                  <a:t>and is </a:t>
                </a:r>
                <a:r>
                  <a:rPr lang="en-US" b="1" dirty="0"/>
                  <a:t>influential </a:t>
                </a:r>
                <a:r>
                  <a:rPr lang="en-US" dirty="0"/>
                  <a:t>in the network</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    </a:t>
            </a:r>
          </a:p>
          <a:p>
            <a:r>
              <a:rPr lang="en-US" dirty="0"/>
              <a:t>Expect high betweenness between communities </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endParaRPr lang="en-US" dirty="0"/>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a:t>
            </a:r>
            <a:r>
              <a:rPr lang="en-US"/>
              <a:t>graph to find paths</a:t>
            </a:r>
            <a:endParaRPr lang="en-US" dirty="0"/>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the </a:t>
            </a:r>
            <a:r>
              <a:rPr lang="en-US" b="1" dirty="0"/>
              <a:t>stopping condition </a:t>
            </a:r>
          </a:p>
          <a:p>
            <a:endParaRPr lang="en-US" dirty="0"/>
          </a:p>
          <a:p>
            <a:endParaRPr lang="en-US" dirty="0"/>
          </a:p>
        </p:txBody>
      </p:sp>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111498" cy="5447426"/>
              </a:xfrm>
            </p:spPr>
            <p:txBody>
              <a:bodyPr>
                <a:normAutofit fontScale="92500"/>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den>
                          </m:f>
                        </m:e>
                      </m:nary>
                    </m:oMath>
                  </m:oMathPara>
                </a14:m>
                <a:endParaRPr lang="en-US" dirty="0"/>
              </a:p>
              <a:p>
                <a:r>
                  <a:rPr lang="en-US" dirty="0"/>
                  <a:t>Example: start with a graph</a:t>
                </a:r>
              </a:p>
              <a:p>
                <a:r>
                  <a:rPr lang="en-US" dirty="0"/>
                  <a:t>Find betweenness along shortest paths to a node </a:t>
                </a:r>
                <a:r>
                  <a:rPr lang="en-US" i="1" dirty="0"/>
                  <a:t>s</a:t>
                </a:r>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111498" cy="5447426"/>
              </a:xfrm>
              <a:blipFill>
                <a:blip r:embed="rId2"/>
                <a:stretch>
                  <a:fillRect l="-1796" t="-1678" r="-2196" b="-89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852661"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393494" y="3843548"/>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393494" y="3843548"/>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376633" y="3842897"/>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376633" y="3842897"/>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168179" y="2471761"/>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168179" y="2471761"/>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227013" y="2525630"/>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227013" y="2525630"/>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a:t>
            </a:r>
            <a:r>
              <a:rPr lang="en-US" dirty="0" err="1"/>
              <a:t>coauthorship</a:t>
            </a:r>
            <a:r>
              <a:rPr lang="en-US" dirty="0"/>
              <a:t>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high computational complexity </a:t>
                </a:r>
              </a:p>
              <a:p>
                <a:pPr lvl="1"/>
                <a:r>
                  <a:rPr lang="en-US" dirty="0"/>
                  <a:t>Infeasible for all but tiny networks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dirty="0"/>
              <a:t>Greedy reallocation of community assignments </a:t>
            </a:r>
          </a:p>
          <a:p>
            <a:r>
              <a:rPr lang="en-US" dirty="0"/>
              <a:t>Spectral Modularity 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largest eigenvector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subcommunities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11032</TotalTime>
  <Words>2670</Words>
  <Application>Microsoft Office PowerPoint</Application>
  <PresentationFormat>Widescreen</PresentationFormat>
  <Paragraphs>393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566</cp:revision>
  <dcterms:created xsi:type="dcterms:W3CDTF">2020-08-19T23:28:02Z</dcterms:created>
  <dcterms:modified xsi:type="dcterms:W3CDTF">2021-07-30T23:07:45Z</dcterms:modified>
</cp:coreProperties>
</file>