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8"/>
    <p:restoredTop sz="94728"/>
  </p:normalViewPr>
  <p:slideViewPr>
    <p:cSldViewPr snapToGrid="0" snapToObjects="1">
      <p:cViewPr varScale="1">
        <p:scale>
          <a:sx n="92" d="100"/>
          <a:sy n="9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1A8AA-8C06-3848-A582-A76E0CC4D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7F8553-DF3C-2042-B404-3FFE0CA0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747AB-869F-DC41-94C8-E917B33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A5821-1878-4544-958F-AA921266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025937-8863-D44D-8AB9-05B13FD2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7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26BA5-2A31-0247-99F0-D8927540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9210DC-E943-0542-8861-343E3A819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C0280-05D9-0644-A144-DC972284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24C24-D75A-6648-A1D6-73279777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02574-077E-5E42-B6B6-2FF0CD0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47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6826E9-881D-F147-93C2-EDF29C300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AE57D9-DE8B-5144-8DE0-09356474C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C77C4-44C2-5D4D-A085-C47D3B5B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E6511-1ECD-9945-B8B1-EB04D5FD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E99F82-5479-F04D-BFC2-79DBDFCD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5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D4318-ADC8-764F-A57F-800D8F9E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C6F85F-D686-7344-A75D-5935EF50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7D5E2-BB99-F349-8885-0BF899ED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126BA-BF3E-9D4E-B2A8-BB6B148F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D18472-D058-6648-A605-34BFB30E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E9EE5-521A-3C49-B624-CA89FD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D5578F-B2CA-5049-98D6-CBD21DCA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3D6DC-831F-E346-BBDC-2A4BD965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F49DB-7CF1-8340-A670-5F58B1E2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D0F27-5494-EA41-9A1C-791DCD8F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6E9C8-6403-BC41-9B63-600C90CE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641C4-D3DC-9744-9CF8-401F4C49F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80234F-27CE-2D46-A802-0723D35EB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E6F8B0-2FAB-8B48-B8AB-E9304099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B28D93-F9BD-204B-A996-E0F06765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567CBB-80CF-824D-859A-DD0C7060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8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6BFAE-4C63-D74D-AC48-A350072A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C3686A-95A5-C942-854D-C4D878890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37775A-396A-C543-8454-BC4431A4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CA21D5-2030-6047-8D67-D7251E55E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F47951-5D44-614D-B888-E4B0AB1C7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FE27D4-7FDF-EA4C-971F-D2F82F6B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15BE74-E892-0747-BD9C-3DFFCF19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34B8BB-0BCB-FA43-BEE5-F994406A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4AD4-F0A5-6C42-A841-60109800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0D7537-98A2-7544-8C73-5AA6B43D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F5A6A0-BAEA-9541-B022-3FBC0423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15B551-EA4F-C744-8BC8-B3BADE0E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6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534DE6-4D38-E045-9DCA-464820D7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EE649E-BB2A-9B40-8AA3-51E57C58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50355-88E0-D44A-B549-F44D885F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02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8F5E-0417-4D4C-A1BF-3D0E9D67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746569-325C-9741-A02C-E0FA4B6F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97D61E-D590-204D-A5CA-34B997B47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C483E1-801D-7349-A98C-D7E14935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FA2F6-CD58-9948-BAE9-3737C948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53B19-3EE7-304E-804F-687089FA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2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5518-6578-804E-A025-D9E237CD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B5BE64-0432-7E42-9F31-D2CDA64EB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C234BA-0E29-DC4E-9D74-DA8050B4F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46FFC-D3E2-5941-8E0C-E206E3C5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CCE9D6-02A9-5842-AE52-5C759495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908D6C-2147-D348-BAC9-CAE0C7AA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11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71DE55-5752-8144-A22B-D3DB0E64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7CDBB9-921A-6E42-8373-2200C741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B52F7-0D71-8C47-B42E-42D3A19D5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3A5E-E80F-3C47-BFB3-FED48ABF9E89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F6FCCF-3A82-B749-A6CB-DC4B8074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210B1-1A2B-BD49-8625-BCBF68982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F368-3C55-A14F-BE64-6FE8AAB6A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8BEFA-CBCB-1948-BC74-F7543840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Dorfladen 2020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51E1E6-35C4-A640-B2CE-76BE60DFC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Im Gau-</a:t>
            </a:r>
            <a:r>
              <a:rPr lang="de-DE" dirty="0" err="1"/>
              <a:t>Algesheimer</a:t>
            </a:r>
            <a:r>
              <a:rPr lang="de-DE" dirty="0"/>
              <a:t> Zentrum</a:t>
            </a:r>
          </a:p>
        </p:txBody>
      </p:sp>
    </p:spTree>
    <p:extLst>
      <p:ext uri="{BB962C8B-B14F-4D97-AF65-F5344CB8AC3E}">
        <p14:creationId xmlns:p14="http://schemas.microsoft.com/office/powerpoint/2010/main" val="293124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D1341-9E01-4B4B-8DA6-6ED77765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einen Dorfladen?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D013C9-E93D-8D47-B1A8-3DC510F4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Belebung der Innenstadt</a:t>
            </a:r>
          </a:p>
          <a:p>
            <a:r>
              <a:rPr lang="de-DE" dirty="0"/>
              <a:t>Erzeuger erzielen bessere Preise</a:t>
            </a:r>
          </a:p>
          <a:p>
            <a:r>
              <a:rPr lang="de-DE" dirty="0"/>
              <a:t>Herstellung eines Bezuges zwischen Erzeuger und Verbraucher</a:t>
            </a:r>
          </a:p>
          <a:p>
            <a:r>
              <a:rPr lang="de-DE" dirty="0"/>
              <a:t>Sozialer Treffpunkt, Ausrichtung von Festen (</a:t>
            </a:r>
            <a:r>
              <a:rPr lang="de-DE" dirty="0">
                <a:sym typeface="Wingdings" pitchFamily="2" charset="2"/>
              </a:rPr>
              <a:t>vgl.</a:t>
            </a:r>
            <a:r>
              <a:rPr lang="de-DE" dirty="0"/>
              <a:t> Großhändler)</a:t>
            </a:r>
          </a:p>
          <a:p>
            <a:r>
              <a:rPr lang="de-DE" dirty="0"/>
              <a:t>Guter ökologischer Fußabdruck beim Einkauf </a:t>
            </a:r>
            <a:br>
              <a:rPr lang="de-DE" dirty="0"/>
            </a:br>
            <a:r>
              <a:rPr lang="de-DE" dirty="0"/>
              <a:t>(Treibhausgase, Verpackung, lokale Produkte, fußläufig)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99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934AB-1743-A549-BF2C-33529EE3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funktionieren Bauernläden nicht mehr?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BFA80-6CD7-C743-9631-82E1AFE6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Unklare und zu kurze Öffnungszeiten</a:t>
            </a:r>
          </a:p>
          <a:p>
            <a:r>
              <a:rPr lang="de-DE" dirty="0"/>
              <a:t>Kein Vollsortiment: </a:t>
            </a:r>
          </a:p>
          <a:p>
            <a:pPr lvl="1"/>
            <a:r>
              <a:rPr lang="de-DE" dirty="0"/>
              <a:t>mehre Länden müssen aufgesucht werden, </a:t>
            </a:r>
          </a:p>
          <a:p>
            <a:pPr lvl="1"/>
            <a:r>
              <a:rPr lang="de-DE" dirty="0"/>
              <a:t>keiner hat das volle Sortiment </a:t>
            </a:r>
            <a:r>
              <a:rPr lang="de-DE" dirty="0">
                <a:sym typeface="Wingdings" pitchFamily="2" charset="2"/>
              </a:rPr>
              <a:t> Zwang zum Supermarkt-Besuch</a:t>
            </a:r>
          </a:p>
          <a:p>
            <a:r>
              <a:rPr lang="de-DE" dirty="0">
                <a:sym typeface="Wingdings" pitchFamily="2" charset="2"/>
              </a:rPr>
              <a:t>Unklarer Warenbestand</a:t>
            </a:r>
          </a:p>
          <a:p>
            <a:r>
              <a:rPr lang="de-DE" dirty="0">
                <a:sym typeface="Wingdings" pitchFamily="2" charset="2"/>
              </a:rPr>
              <a:t>Hohe Personalkosten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All diese Dinge werden in diesem Konzept gelöst</a:t>
            </a:r>
          </a:p>
        </p:txBody>
      </p:sp>
    </p:spTree>
    <p:extLst>
      <p:ext uri="{BB962C8B-B14F-4D97-AF65-F5344CB8AC3E}">
        <p14:creationId xmlns:p14="http://schemas.microsoft.com/office/powerpoint/2010/main" val="398951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248EC-76A4-B242-95B5-8EC8D5A2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 Kunden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DE084-0307-5B4A-AE38-124D5FED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Pendler auf dem Weg zur Arbeit</a:t>
            </a:r>
          </a:p>
          <a:p>
            <a:r>
              <a:rPr lang="de-DE" dirty="0"/>
              <a:t>Eltern auf Ihrem Weg zum Kindergarten und Schule</a:t>
            </a:r>
          </a:p>
          <a:p>
            <a:r>
              <a:rPr lang="de-DE" dirty="0"/>
              <a:t>Ältere Menschen für den nahen Einkauf</a:t>
            </a:r>
          </a:p>
          <a:p>
            <a:r>
              <a:rPr lang="de-DE" dirty="0"/>
              <a:t>Jugendliche, weil‘s „cool“ ist mit dem Handy jederzeit einzukaufen</a:t>
            </a:r>
          </a:p>
          <a:p>
            <a:endParaRPr lang="de-DE" dirty="0"/>
          </a:p>
          <a:p>
            <a:r>
              <a:rPr lang="de-DE" dirty="0"/>
              <a:t>Kurz: Jedermann</a:t>
            </a:r>
          </a:p>
        </p:txBody>
      </p:sp>
    </p:spTree>
    <p:extLst>
      <p:ext uri="{BB962C8B-B14F-4D97-AF65-F5344CB8AC3E}">
        <p14:creationId xmlns:p14="http://schemas.microsoft.com/office/powerpoint/2010/main" val="415945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9D146-BE88-494E-A46D-F8C9CC4D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727DB-398A-E34A-B4FB-F155E213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Anbieten einer „betreuten Verkaufsplattform“</a:t>
            </a:r>
            <a:br>
              <a:rPr lang="de-DE" dirty="0"/>
            </a:br>
            <a:r>
              <a:rPr lang="de-DE" dirty="0"/>
              <a:t>mit Automaten</a:t>
            </a:r>
          </a:p>
          <a:p>
            <a:r>
              <a:rPr lang="de-DE" dirty="0"/>
              <a:t>Erzeuger bestücken den Laden</a:t>
            </a:r>
          </a:p>
          <a:p>
            <a:pPr lvl="1"/>
            <a:r>
              <a:rPr lang="de-DE" dirty="0"/>
              <a:t>erhalten aktuelle Bestandsinformationen</a:t>
            </a:r>
          </a:p>
          <a:p>
            <a:pPr lvl="1"/>
            <a:r>
              <a:rPr lang="de-DE" dirty="0"/>
              <a:t>Dorfladen garantiert Mindestmaß an Qualität und Verfügbarkeit</a:t>
            </a:r>
          </a:p>
          <a:p>
            <a:r>
              <a:rPr lang="de-DE" dirty="0"/>
              <a:t>Kern-Öffnungszeiten von 9 bis 12 Uhr und 14-17 Uhr</a:t>
            </a:r>
            <a:br>
              <a:rPr lang="de-DE" dirty="0"/>
            </a:br>
            <a:r>
              <a:rPr lang="de-DE" dirty="0"/>
              <a:t>und</a:t>
            </a:r>
            <a:br>
              <a:rPr lang="de-DE" dirty="0"/>
            </a:br>
            <a:r>
              <a:rPr lang="de-DE" dirty="0"/>
              <a:t>„erweiterte“ Öffnungszeiten von 6-22 Uhr (ohne Bedienung)</a:t>
            </a:r>
          </a:p>
          <a:p>
            <a:r>
              <a:rPr lang="de-DE" dirty="0"/>
              <a:t>Lieferservice innerhalb Gau-</a:t>
            </a:r>
            <a:r>
              <a:rPr lang="de-DE" dirty="0" err="1"/>
              <a:t>Algesheims</a:t>
            </a:r>
            <a:endParaRPr lang="de-DE" dirty="0"/>
          </a:p>
          <a:p>
            <a:pPr lvl="1"/>
            <a:r>
              <a:rPr lang="de-DE" dirty="0"/>
              <a:t>Für große Einkäufe</a:t>
            </a:r>
          </a:p>
          <a:p>
            <a:pPr lvl="1"/>
            <a:r>
              <a:rPr lang="de-DE" dirty="0"/>
              <a:t>Für ältere Menschen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97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85C39-0FB7-A74B-A47E-1266D652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macht mit? Vorschläge: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F80A8-468E-1F4A-8E73-02315B71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de-DE" dirty="0"/>
              <a:t>Lokale Erzeuger:</a:t>
            </a:r>
          </a:p>
          <a:p>
            <a:pPr lvl="1"/>
            <a:r>
              <a:rPr lang="de-DE" dirty="0"/>
              <a:t>Landmetzgerei Hellmeister</a:t>
            </a:r>
          </a:p>
          <a:p>
            <a:pPr lvl="1"/>
            <a:r>
              <a:rPr lang="de-DE" dirty="0"/>
              <a:t>Obst von Hellmeister und </a:t>
            </a:r>
            <a:r>
              <a:rPr lang="de-DE" dirty="0" err="1"/>
              <a:t>Hemmes</a:t>
            </a:r>
            <a:endParaRPr lang="de-DE" dirty="0"/>
          </a:p>
          <a:p>
            <a:pPr lvl="1"/>
            <a:r>
              <a:rPr lang="de-DE" dirty="0"/>
              <a:t>Bäckerei </a:t>
            </a:r>
            <a:r>
              <a:rPr lang="de-DE" dirty="0" err="1"/>
              <a:t>Bonacker</a:t>
            </a:r>
            <a:endParaRPr lang="de-DE" dirty="0"/>
          </a:p>
          <a:p>
            <a:pPr lvl="1"/>
            <a:r>
              <a:rPr lang="de-DE" dirty="0"/>
              <a:t>Winzer</a:t>
            </a:r>
          </a:p>
          <a:p>
            <a:pPr lvl="1"/>
            <a:r>
              <a:rPr lang="de-DE" dirty="0"/>
              <a:t>Metzgerei Wald</a:t>
            </a:r>
          </a:p>
          <a:p>
            <a:pPr lvl="1"/>
            <a:r>
              <a:rPr lang="de-DE" dirty="0"/>
              <a:t>Weitere Kleinst-Erzeuger (Imker, …)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Lokale Händler:</a:t>
            </a:r>
          </a:p>
          <a:p>
            <a:pPr lvl="1"/>
            <a:r>
              <a:rPr lang="de-DE" dirty="0"/>
              <a:t>Eine-Welt-Laden (komplett)</a:t>
            </a:r>
          </a:p>
          <a:p>
            <a:pPr lvl="1"/>
            <a:r>
              <a:rPr lang="de-DE" dirty="0"/>
              <a:t>Bio-Produkte von </a:t>
            </a:r>
            <a:r>
              <a:rPr lang="de-DE" dirty="0" err="1"/>
              <a:t>Planz</a:t>
            </a:r>
            <a:r>
              <a:rPr lang="de-DE" dirty="0"/>
              <a:t> (Auswahl, Steigerung der Bekanntheit)</a:t>
            </a:r>
          </a:p>
          <a:p>
            <a:pPr lvl="1"/>
            <a:r>
              <a:rPr lang="de-DE" dirty="0" err="1"/>
              <a:t>Creativ</a:t>
            </a:r>
            <a:r>
              <a:rPr lang="de-DE" dirty="0"/>
              <a:t> Kaufhaus (Auswahl, Steigerung der Bekanntheit)</a:t>
            </a:r>
          </a:p>
          <a:p>
            <a:pPr lvl="1"/>
            <a:r>
              <a:rPr lang="de-DE" dirty="0"/>
              <a:t>Fahrrad Schön (Reparatursets)</a:t>
            </a:r>
          </a:p>
          <a:p>
            <a:pPr lvl="1"/>
            <a:r>
              <a:rPr lang="de-DE" dirty="0"/>
              <a:t>Blumengeschäft (Auswahl, Steigerung der Bekanntheit)</a:t>
            </a:r>
          </a:p>
          <a:p>
            <a:pPr lvl="1"/>
            <a:r>
              <a:rPr lang="de-DE" dirty="0"/>
              <a:t>Stadt Gau-Algesheim (komplett)</a:t>
            </a:r>
          </a:p>
          <a:p>
            <a:pPr lvl="1"/>
            <a:r>
              <a:rPr lang="de-DE" dirty="0"/>
              <a:t>Reste zum Vollsortiment durch Edeka</a:t>
            </a:r>
          </a:p>
          <a:p>
            <a:pPr lvl="1"/>
            <a:r>
              <a:rPr lang="de-DE" dirty="0"/>
              <a:t>„Packstation“ für andere</a:t>
            </a:r>
          </a:p>
        </p:txBody>
      </p:sp>
    </p:spTree>
    <p:extLst>
      <p:ext uri="{BB962C8B-B14F-4D97-AF65-F5344CB8AC3E}">
        <p14:creationId xmlns:p14="http://schemas.microsoft.com/office/powerpoint/2010/main" val="15418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1405D-945F-CA4C-B738-77E775BC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de-DE" dirty="0"/>
              <a:t>Automatenlösung?</a:t>
            </a:r>
            <a:br>
              <a:rPr lang="de-DE" dirty="0"/>
            </a:br>
            <a:r>
              <a:rPr lang="de-DE" dirty="0"/>
              <a:t>Besser: Waagen im Schrank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2137EA9-730A-6B4E-90BF-377950E84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" r="771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44E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1EFD49-5371-4B97-A662-117FDB24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DE" sz="2000" dirty="0"/>
              <a:t>Schneller Einkauf für den Kunden</a:t>
            </a:r>
          </a:p>
          <a:p>
            <a:r>
              <a:rPr lang="de-DE" sz="2000" dirty="0"/>
              <a:t>Verpackungsfreies Einkaufen von losen Produkten, ansprechende Produktpräsentation</a:t>
            </a:r>
          </a:p>
          <a:p>
            <a:r>
              <a:rPr lang="de-DE" sz="2000" dirty="0"/>
              <a:t>Wahlfreie Größe der Produkte </a:t>
            </a:r>
            <a:br>
              <a:rPr lang="de-DE" sz="2000" dirty="0"/>
            </a:br>
            <a:r>
              <a:rPr lang="de-DE" sz="2000" dirty="0"/>
              <a:t>(Kartoffelsack bis Briefmarke)</a:t>
            </a:r>
          </a:p>
          <a:p>
            <a:r>
              <a:rPr lang="de-DE" sz="2000" dirty="0"/>
              <a:t>Günstiger in der Beschaffung </a:t>
            </a:r>
          </a:p>
        </p:txBody>
      </p:sp>
    </p:spTree>
    <p:extLst>
      <p:ext uri="{BB962C8B-B14F-4D97-AF65-F5344CB8AC3E}">
        <p14:creationId xmlns:p14="http://schemas.microsoft.com/office/powerpoint/2010/main" val="391067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14D2B-AD5A-7143-AE4F-492561F0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Typischer Einkauf: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29D99-926C-9343-9B22-C0D60E38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Kunde…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betritt den Laden mit Kundenkarte oder Handy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öffnet einen Schrank mit Kundenkarte oder Handy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nimmt wahlfrei von allen Waren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schließt den Schrank und geht ggf. zum nächsten.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verlässt das Geschäft. Fertig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fehlt: Eine Kasse, Einkaufswagen und Warteschlange.</a:t>
            </a:r>
          </a:p>
        </p:txBody>
      </p:sp>
    </p:spTree>
    <p:extLst>
      <p:ext uri="{BB962C8B-B14F-4D97-AF65-F5344CB8AC3E}">
        <p14:creationId xmlns:p14="http://schemas.microsoft.com/office/powerpoint/2010/main" val="93752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C9D6C-1D8F-904D-93D2-5C3419F1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C2FA83-923F-AE4B-BB17-E6E3A4C1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bereits verstreut Dorfläden und Automaten-Läden, von denen man lernen kann.</a:t>
            </a:r>
          </a:p>
        </p:txBody>
      </p:sp>
    </p:spTree>
    <p:extLst>
      <p:ext uri="{BB962C8B-B14F-4D97-AF65-F5344CB8AC3E}">
        <p14:creationId xmlns:p14="http://schemas.microsoft.com/office/powerpoint/2010/main" val="424846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Macintosh PowerPoint</Application>
  <PresentationFormat>Breitbild</PresentationFormat>
  <Paragraphs>70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Dorfladen 2020</vt:lpstr>
      <vt:lpstr>Warum einen Dorfladen?</vt:lpstr>
      <vt:lpstr>Warum funktionieren Bauernläden nicht mehr?</vt:lpstr>
      <vt:lpstr>Potentielle Kunden</vt:lpstr>
      <vt:lpstr>Umsetzung:</vt:lpstr>
      <vt:lpstr>Wer macht mit? Vorschläge:</vt:lpstr>
      <vt:lpstr>Automatenlösung? Besser: Waagen im Schrank</vt:lpstr>
      <vt:lpstr>Typischer Einkauf:</vt:lpstr>
      <vt:lpstr>Hinweise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Dorfladen 2020</dc:title>
  <dc:creator>Otte, Dr. Peter-Bernd</dc:creator>
  <cp:lastModifiedBy>Otte, Dr. Peter-Bernd</cp:lastModifiedBy>
  <cp:revision>5</cp:revision>
  <dcterms:created xsi:type="dcterms:W3CDTF">2019-12-09T18:01:54Z</dcterms:created>
  <dcterms:modified xsi:type="dcterms:W3CDTF">2019-12-09T18:04:24Z</dcterms:modified>
</cp:coreProperties>
</file>