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2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59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1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81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53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7A66-5815-4327-95E3-61A6A84D91C8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77F0-D58C-4436-8F7B-8BC2AD2B2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38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9" t="13866" r="50556" b="6131"/>
          <a:stretch/>
        </p:blipFill>
        <p:spPr bwMode="auto">
          <a:xfrm>
            <a:off x="2195736" y="764704"/>
            <a:ext cx="4032448" cy="557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63688" y="260646"/>
            <a:ext cx="20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\</a:t>
            </a:r>
            <a:r>
              <a:rPr lang="fr-FR" sz="1200" dirty="0" err="1" smtClean="0"/>
              <a:t>ifdm@s@DiffusionRestreinte</a:t>
            </a:r>
            <a:endParaRPr lang="fr-FR" sz="1200" dirty="0" smtClean="0"/>
          </a:p>
          <a:p>
            <a:r>
              <a:rPr lang="fr-FR" sz="1200" dirty="0" smtClean="0"/>
              <a:t>…</a:t>
            </a:r>
            <a:endParaRPr lang="fr-FR" sz="1200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>
            <a:off x="3821687" y="491479"/>
            <a:ext cx="534289" cy="56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724128" y="274546"/>
            <a:ext cx="3400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\</a:t>
            </a:r>
            <a:r>
              <a:rPr lang="fr-FR" sz="1200" dirty="0" err="1" smtClean="0"/>
              <a:t>ifdm@s@haveBarCode</a:t>
            </a:r>
            <a:r>
              <a:rPr lang="fr-FR" sz="1200" dirty="0" smtClean="0"/>
              <a:t>{… {\</a:t>
            </a:r>
            <a:r>
              <a:rPr lang="fr-FR" sz="1200" dirty="0" err="1" smtClean="0"/>
              <a:t>dm@s@codebarre</a:t>
            </a:r>
            <a:r>
              <a:rPr lang="fr-FR" sz="1200" dirty="0" smtClean="0"/>
              <a:t>} …}</a:t>
            </a:r>
            <a:endParaRPr lang="fr-FR" sz="1200" dirty="0"/>
          </a:p>
        </p:txBody>
      </p:sp>
      <p:cxnSp>
        <p:nvCxnSpPr>
          <p:cNvPr id="10" name="Connecteur droit avec flèche 9"/>
          <p:cNvCxnSpPr>
            <a:stCxn id="9" idx="1"/>
          </p:cNvCxnSpPr>
          <p:nvPr/>
        </p:nvCxnSpPr>
        <p:spPr>
          <a:xfrm flipH="1">
            <a:off x="5364088" y="413046"/>
            <a:ext cx="360040" cy="56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5364088" y="105273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588225" y="776947"/>
            <a:ext cx="252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\if…</a:t>
            </a:r>
          </a:p>
          <a:p>
            <a:r>
              <a:rPr lang="fr-FR" sz="1200" dirty="0" smtClean="0"/>
              <a:t>{CEA/DEN/DANS/DM2S/ \</a:t>
            </a:r>
            <a:r>
              <a:rPr lang="fr-FR" sz="1200" dirty="0" err="1" smtClean="0"/>
              <a:t>dm@s@referenceNumber</a:t>
            </a:r>
            <a:r>
              <a:rPr lang="fr-FR" sz="1200" dirty="0" smtClean="0"/>
              <a:t>/\</a:t>
            </a:r>
            <a:r>
              <a:rPr lang="fr-FR" sz="1200" dirty="0" err="1" smtClean="0"/>
              <a:t>dm@sdiffusion</a:t>
            </a:r>
            <a:r>
              <a:rPr lang="fr-FR" sz="1200" dirty="0" smtClean="0"/>
              <a:t>}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83568" y="1469975"/>
            <a:ext cx="134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\</a:t>
            </a:r>
            <a:r>
              <a:rPr lang="fr-FR" sz="1200" dirty="0" err="1" smtClean="0"/>
              <a:t>dm@s@direction</a:t>
            </a:r>
            <a:endParaRPr lang="fr-FR" sz="1200" dirty="0" smtClean="0"/>
          </a:p>
          <a:p>
            <a:r>
              <a:rPr lang="fr-FR" sz="1200" dirty="0" smtClean="0"/>
              <a:t>…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18" idx="3"/>
          </p:cNvCxnSpPr>
          <p:nvPr/>
        </p:nvCxnSpPr>
        <p:spPr>
          <a:xfrm>
            <a:off x="2025154" y="1700808"/>
            <a:ext cx="1466726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9441" y="2450317"/>
            <a:ext cx="104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\</a:t>
            </a:r>
            <a:r>
              <a:rPr lang="fr-FR" sz="1200" dirty="0" err="1" smtClean="0"/>
              <a:t>dm@s@titre</a:t>
            </a:r>
            <a:endParaRPr lang="fr-FR" sz="1200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1879280" y="2611900"/>
            <a:ext cx="1396576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340" y="2962870"/>
            <a:ext cx="1660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\</a:t>
            </a:r>
            <a:r>
              <a:rPr lang="fr-FR" sz="1200" dirty="0" err="1" smtClean="0"/>
              <a:t>dm@s@auteurAName</a:t>
            </a:r>
            <a:endParaRPr lang="fr-FR" sz="12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879280" y="3101370"/>
            <a:ext cx="1756616" cy="18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63" y="4043706"/>
            <a:ext cx="91450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\</a:t>
            </a:r>
            <a:r>
              <a:rPr lang="en-US" sz="1000" dirty="0" err="1" smtClean="0"/>
              <a:t>ifdm@s@DiffusionNouR</a:t>
            </a:r>
            <a:endParaRPr lang="en-US" sz="1000" dirty="0" smtClean="0"/>
          </a:p>
          <a:p>
            <a:r>
              <a:rPr lang="en-US" sz="1000" dirty="0" smtClean="0"/>
              <a:t>    \if…</a:t>
            </a:r>
          </a:p>
          <a:p>
            <a:r>
              <a:rPr lang="en-US" sz="1000" dirty="0" smtClean="0"/>
              <a:t>   \else</a:t>
            </a:r>
          </a:p>
          <a:p>
            <a:r>
              <a:rPr lang="en-US" sz="1000" dirty="0" smtClean="0"/>
              <a:t>      {\Large  {\</a:t>
            </a:r>
            <a:r>
              <a:rPr lang="en-US" sz="1000" dirty="0" err="1" smtClean="0"/>
              <a:t>dm@s@ReferenceAName</a:t>
            </a:r>
            <a:r>
              <a:rPr lang="en-US" sz="1000" dirty="0" smtClean="0"/>
              <a:t>\ CEA/\</a:t>
            </a:r>
            <a:r>
              <a:rPr lang="en-US" sz="1000" dirty="0" err="1" smtClean="0"/>
              <a:t>dm@s@abrDirection</a:t>
            </a:r>
            <a:r>
              <a:rPr lang="en-US" sz="1000" dirty="0" smtClean="0"/>
              <a:t>/\</a:t>
            </a:r>
            <a:r>
              <a:rPr lang="en-US" sz="1000" dirty="0" err="1" smtClean="0"/>
              <a:t>dm@s@abrSousDirection</a:t>
            </a:r>
            <a:r>
              <a:rPr lang="en-US" sz="1000" dirty="0" smtClean="0"/>
              <a:t>/\</a:t>
            </a:r>
            <a:r>
              <a:rPr lang="en-US" sz="1000" dirty="0" err="1" smtClean="0"/>
              <a:t>dm@s@abrDepartement</a:t>
            </a:r>
            <a:r>
              <a:rPr lang="en-US" sz="1000" dirty="0" smtClean="0"/>
              <a:t>/\</a:t>
            </a:r>
            <a:r>
              <a:rPr lang="en-US" sz="1000" dirty="0" err="1" smtClean="0"/>
              <a:t>dm@s@referenceANumber</a:t>
            </a:r>
            <a:r>
              <a:rPr lang="en-US" sz="1000" dirty="0" smtClean="0"/>
              <a:t>}} \\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\fi</a:t>
            </a:r>
          </a:p>
          <a:p>
            <a:r>
              <a:rPr lang="en-US" sz="1000" dirty="0" smtClean="0"/>
              <a:t>\else</a:t>
            </a:r>
          </a:p>
          <a:p>
            <a:r>
              <a:rPr lang="en-US" sz="1000" dirty="0" smtClean="0"/>
              <a:t>     {\Large {\</a:t>
            </a:r>
            <a:r>
              <a:rPr lang="en-US" sz="1000" dirty="0" err="1" smtClean="0"/>
              <a:t>textcolor</a:t>
            </a:r>
            <a:r>
              <a:rPr lang="en-US" sz="1000" dirty="0" smtClean="0"/>
              <a:t>{red}{\</a:t>
            </a:r>
            <a:r>
              <a:rPr lang="en-US" sz="1000" dirty="0" err="1" smtClean="0"/>
              <a:t>dm@s@ReferenceAName</a:t>
            </a:r>
            <a:r>
              <a:rPr lang="en-US" sz="1000" dirty="0" smtClean="0"/>
              <a:t>\ CEA/\</a:t>
            </a:r>
            <a:r>
              <a:rPr lang="en-US" sz="1000" dirty="0" err="1" smtClean="0"/>
              <a:t>dm@s@abrDirection</a:t>
            </a:r>
            <a:r>
              <a:rPr lang="en-US" sz="1000" dirty="0" smtClean="0"/>
              <a:t>/\</a:t>
            </a:r>
            <a:r>
              <a:rPr lang="en-US" sz="1000" dirty="0" err="1" smtClean="0"/>
              <a:t>dm@s@abrSousDirection</a:t>
            </a:r>
            <a:r>
              <a:rPr lang="en-US" sz="1000" dirty="0" smtClean="0"/>
              <a:t>/\</a:t>
            </a:r>
            <a:r>
              <a:rPr lang="en-US" sz="1000" dirty="0" err="1" smtClean="0"/>
              <a:t>dm@s@abrDepartement</a:t>
            </a:r>
            <a:r>
              <a:rPr lang="en-US" sz="1000" dirty="0" smtClean="0"/>
              <a:t>/\</a:t>
            </a:r>
            <a:r>
              <a:rPr lang="en-US" sz="1000" dirty="0" err="1" smtClean="0"/>
              <a:t>dm@s@referenceANumber</a:t>
            </a:r>
            <a:r>
              <a:rPr lang="en-US" sz="1000" dirty="0" smtClean="0"/>
              <a:t>}}} \\</a:t>
            </a:r>
          </a:p>
          <a:p>
            <a:r>
              <a:rPr lang="en-US" sz="1000" dirty="0" smtClean="0"/>
              <a:t> \fi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666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 t="13866" r="16976" b="6131"/>
          <a:stretch/>
        </p:blipFill>
        <p:spPr bwMode="auto">
          <a:xfrm>
            <a:off x="2195734" y="758889"/>
            <a:ext cx="4061961" cy="557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551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81</Words>
  <Application>Microsoft Office PowerPoint</Application>
  <PresentationFormat>Affichage à l'écran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BP</dc:creator>
  <cp:lastModifiedBy>BP</cp:lastModifiedBy>
  <cp:revision>6</cp:revision>
  <dcterms:created xsi:type="dcterms:W3CDTF">2017-10-06T12:30:01Z</dcterms:created>
  <dcterms:modified xsi:type="dcterms:W3CDTF">2017-10-06T14:17:41Z</dcterms:modified>
</cp:coreProperties>
</file>