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43B2-C967-134A-BE4B-8090610F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7C16-51C1-6E4F-86C4-6C6F14E5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FF2B-1A16-A347-B724-74298BDA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42B5-F668-7742-BE23-CB820603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7FE6-D3A0-DE47-B3B7-86C7C925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488C-5E61-EF48-9FC7-CCEFA65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EDB26-8EFC-344C-BF9A-C86D5D4B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A16D-FBA6-154E-828D-1AB445E7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3DAA-8C58-1B46-A10E-84ABB441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E07F-0EE5-6843-9780-AB901ECB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E0707-DA91-8B4C-BEDA-173030F60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A637-A725-5C4F-8A26-DABB7184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90DB-77D8-6D40-8F06-F7255FB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DD3F-D350-184C-A1C6-E84FEF5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4223-B5FF-AE4F-B682-FB0A61E1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947-0E8B-5648-BF7D-2296AFB3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9144-03BE-D34D-A6CB-F567A03A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AEEB-DE0C-4E4F-B9A3-3099C64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1DFB-4B19-7F41-9920-2041596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D084-AC95-0E47-9494-4170DB97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6C75-8949-DE47-97BE-9C82B77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0F6C-3AB9-8B4C-AF22-B26BA6207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1E0D-E056-3847-A85B-EB6D7EFE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F1EF-977B-0541-B40E-B998609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36B4-AE02-6346-B37A-F2D4A49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6003-6C41-884F-92DF-EEFC1D4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3273-B254-DD47-AFE4-739B49279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E004-B7E6-A841-BAE8-1B76B565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8A2D4-1C6F-F24D-AC62-00261DFA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9A69-C43E-8D44-BD53-D4974C04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A7AA-557A-5546-A72C-44F293FF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E2F4-015C-8F47-B5C0-A45121A6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78A6-420D-E943-996A-9150897B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68895-695F-874F-B076-6D881001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9621D-55E9-E248-9AD5-A0C6ABD1B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A918-8B88-514F-A800-4B6EA7FB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922C-EDC2-3047-A89D-112BDF0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7385-F69B-9840-B529-B117278E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E9976-C87B-AE43-9865-E28BE0B6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20B3-4F68-8648-815E-91711FD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615E-F9D7-3C42-9AB6-B74A65A6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84681-DC6B-4E44-81E1-E3C1516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8BF35-587A-9F41-AFF2-D67B904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6445C-71C8-FB4B-A2C1-458DBE67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15180-0ACF-EE42-ABB3-D5040C0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58A2-F68A-9049-B96E-30D578B0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D8AD-987C-6744-891F-E27C4706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D9EF-E70C-4E4F-A2F6-26148020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D7C6-E777-3A41-BE87-EE0F01D0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B58F-A3CD-A444-9B1A-F030E587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AAE-D8FD-9B45-9428-3321EB46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060A2-6E43-874E-BDD7-52E1524D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78D2-0366-EB4E-AC22-10CCC5F1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7FADE-F296-F447-AE8C-07C107BF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9C9AB-B615-CB4B-9E36-9F8CD8B1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C57BB-B45A-B848-A702-AB080AE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69062-6127-044F-B394-BFD6F92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330F-1FB5-BE4D-861A-6BA0A3C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0AA8C-BEA7-C84C-813D-40DB7100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C7E4-3308-1C4C-9B4C-46D469C2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6B5E-3C82-2F45-A0F1-02C123B65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9B10-5C47-1C4A-B876-8AF619CA3AE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5CFA-A764-5049-BB3B-AEF78467F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E5D9-D301-A64C-A708-6AF4B1F75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CC39-248F-7545-8E28-059DEBE0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720E-8069-EE4C-81F7-6614F258A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Player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1A654-6222-1C48-9E6C-75F941095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Metis Project 2</a:t>
            </a:r>
          </a:p>
          <a:p>
            <a:r>
              <a:rPr lang="en-US" dirty="0"/>
              <a:t>By: Patrick </a:t>
            </a:r>
            <a:r>
              <a:rPr lang="en-US"/>
              <a:t>Bovard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Predicting Player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Bovard</dc:creator>
  <cp:lastModifiedBy>Patrick Bovard</cp:lastModifiedBy>
  <cp:revision>2</cp:revision>
  <dcterms:created xsi:type="dcterms:W3CDTF">2021-01-19T20:48:58Z</dcterms:created>
  <dcterms:modified xsi:type="dcterms:W3CDTF">2021-01-19T20:50:29Z</dcterms:modified>
</cp:coreProperties>
</file>