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3" r:id="rId4"/>
    <p:sldId id="266" r:id="rId5"/>
    <p:sldId id="267" r:id="rId6"/>
    <p:sldId id="268" r:id="rId7"/>
    <p:sldId id="258" r:id="rId8"/>
    <p:sldId id="262" r:id="rId9"/>
    <p:sldId id="259" r:id="rId10"/>
    <p:sldId id="260" r:id="rId11"/>
    <p:sldId id="257" r:id="rId12"/>
    <p:sldId id="264" r:id="rId13"/>
    <p:sldId id="269" r:id="rId14"/>
    <p:sldId id="270" r:id="rId15"/>
    <p:sldId id="274" r:id="rId16"/>
    <p:sldId id="271" r:id="rId17"/>
    <p:sldId id="275" r:id="rId18"/>
    <p:sldId id="276" r:id="rId19"/>
    <p:sldId id="277" r:id="rId20"/>
    <p:sldId id="273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AA3D-BBF7-744A-81BE-A1BB760AC41E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52EB-A682-6749-BF0F-46372A63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52EB-A682-6749-BF0F-46372A63C2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smtClean="0"/>
              <a:t>/AmazonS3.html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52EB-A682-6749-BF0F-46372A63C2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341796-6052-C14B-92F4-8CCE7551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935603-5372-EA47-B36F-DEC0571A8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903EF3-5CE6-0943-B0E7-B521579B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59BB13-28AA-0A44-BE64-4A312520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934C98-67F6-3A4D-B6BC-B5B5F950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224F4-3881-5E41-AF60-B161A2F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E8CD1D-FA48-BA44-8341-4F38CF96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955BE1-7CEA-0041-80F1-8720C878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B3156-F611-CA47-9DA6-842EC4CC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55492E-35A2-3E47-B7C9-43130F33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1976E9-4A14-294C-96C3-0B38864A8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4E5043-2940-C845-AFF1-554F7AE4B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7F5944-AFF6-9249-9F1B-333A6C06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D4F21-96CC-7C4C-9528-708B748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40DE42-7737-D940-B5A7-ADA298ED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BD653A-0DFD-F148-BF7C-F55FDF72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609118-54AF-C947-8F4C-DBA9509E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5A317-EE0C-B34C-8187-24286234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07D047-6A72-F944-ADF1-1B260B4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C0C775-87AB-A84C-BA62-FD1B2D46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4EBFB-F9C8-1249-87E6-80258F8A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A76024-ACF9-9448-AE56-5F405BF2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420B5A-0F6E-644F-9F0A-9B5A66C2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C0BF18-3483-1540-9FFF-9D900D5F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DFFA6D-A076-024E-857E-4534529D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44B69-5630-4849-9A0E-870CC57C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8EAAC8-4D33-E645-A29C-91E02BED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D5B91A-3C12-294E-9DC4-600C7E590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ADBE55-7ABA-E640-AEC4-5F615AF4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42C055-39B6-5141-B2E8-81ADC66E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ACFCD1-EAFE-4A43-8D10-6154ECEB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F3A7E-C9EC-D74C-91FD-28A187B4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F5D060-5C5F-E34D-8607-199EF80B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6DA7C3-5460-E248-A06F-213288C4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2B5A7C-2233-714A-9559-9F689990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F101BA6-0060-CA48-9602-69153574D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3E8E526-40CE-AC49-B496-A7E76586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940D6C-FD62-B64A-9D7D-E82EDC1D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612CA62-798F-2B44-A8E1-3C5607ED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797306-EE43-574A-8A34-52768783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0D92569-7421-A141-89AB-9F28174E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022142-1850-F24B-95FC-FE8FEB9C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4F8B00-A70C-A74D-964B-C7E02821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5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A49AFB-A571-3743-8113-2C5B05B9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F84DD5-92AF-BD49-8C24-23B431A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1C394B-A85C-F044-8036-0531BE38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3F135-E803-6949-9C60-CAFF3EC3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56BAFB-676A-0E48-8021-7AD65BC4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63A770-AB53-F347-BF9C-974EFDED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1580E6-79CA-434C-BE7B-20B8F73C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37728A-81B4-994A-8249-89938DFE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26666C-3351-D34C-ACD5-C9F2DFDE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60988-398E-024B-8502-54937424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E77BF01-3BEA-AF48-83ED-450476521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CF962C4-9B9E-C340-BF48-617287EF0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BCB5DC-0485-2347-B26D-EFCD15AE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575083-4C2E-1146-8755-5BAEE9B9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E9ACB8-AFE8-A243-A308-39B5412A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897ADF-2708-0241-875B-1CC261AA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BBFCA8-3977-F14D-9AF6-887319D5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EB52EB-663A-B04A-9A05-7EDBCD369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B8C7-D828-9947-90FE-923C6FCC827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7D1719-F046-7947-AD0B-1CDB85646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8AC3EA-5056-C345-96A2-AFDE6CD6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EF2D-C98F-DC4B-AE8F-4B07EE84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buntu@ec2-54-166-128-20.compute-1.amazonaws.com:~/dat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buntu@ec2-54-166-128-20.compute-1.amazonaws.com:/data/ecoli_ref-5m-trim.fastq.gz%20~/Downloa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getting-started/tutorials/launch-a-virtual-machine/" TargetMode="External"/><Relationship Id="rId3" Type="http://schemas.openxmlformats.org/officeDocument/2006/relationships/hyperlink" Target="https://www.youtube.com/watch?v=Ix5IDuyamu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EC2/latest/UserGuide/TroubleshootingInstancesConnecting.html#TroubleshootingInstancesConnectingMindTer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95B4C2-2868-A849-9176-295351799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Launching and execution of AWS </a:t>
            </a:r>
            <a:r>
              <a:rPr lang="en-US"/>
              <a:t>EC2 instances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5E5656-7894-9F46-BC79-499FC06FE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816767-007F-F046-BFAF-68EC74BA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49A5A22-FC9F-F048-927E-698CC8FA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1071"/>
            <a:ext cx="10515600" cy="1520445"/>
          </a:xfrm>
        </p:spPr>
      </p:pic>
    </p:spTree>
    <p:extLst>
      <p:ext uri="{BB962C8B-B14F-4D97-AF65-F5344CB8AC3E}">
        <p14:creationId xmlns:p14="http://schemas.microsoft.com/office/powerpoint/2010/main" val="334054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54EBCA-18B7-B24B-BBF7-4BF41B80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34AB9E6-8896-4C40-A2BE-42E6D3388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40" y="1825625"/>
            <a:ext cx="10226120" cy="4351338"/>
          </a:xfrm>
        </p:spPr>
      </p:pic>
    </p:spTree>
    <p:extLst>
      <p:ext uri="{BB962C8B-B14F-4D97-AF65-F5344CB8AC3E}">
        <p14:creationId xmlns:p14="http://schemas.microsoft.com/office/powerpoint/2010/main" val="123243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F617FB-0113-A941-90E9-D515EC8C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STOP and Terminating AWS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6D39B7-0432-A348-AEE4-AEFE0D80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docs.rightscale.com</a:t>
            </a:r>
            <a:r>
              <a:rPr lang="en-US" dirty="0"/>
              <a:t>/</a:t>
            </a:r>
            <a:r>
              <a:rPr lang="en-US" dirty="0" err="1"/>
              <a:t>faq</a:t>
            </a:r>
            <a:r>
              <a:rPr lang="en-US" dirty="0"/>
              <a:t>/clouds/</a:t>
            </a:r>
            <a:r>
              <a:rPr lang="en-US" dirty="0" err="1"/>
              <a:t>aws</a:t>
            </a:r>
            <a:r>
              <a:rPr lang="en-US" dirty="0"/>
              <a:t>/Whats_the_difference_between_Terminating_and_Stopping_an_EC2_Instance.html</a:t>
            </a:r>
          </a:p>
        </p:txBody>
      </p:sp>
    </p:spTree>
    <p:extLst>
      <p:ext uri="{BB962C8B-B14F-4D97-AF65-F5344CB8AC3E}">
        <p14:creationId xmlns:p14="http://schemas.microsoft.com/office/powerpoint/2010/main" val="250949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388049-56EA-F84C-AC2C-CC1AA117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Data to AWS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0E2833-8F42-8546-B545-3915EB8B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scp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~/Desktop/</a:t>
            </a:r>
            <a:r>
              <a:rPr lang="en-US" dirty="0" err="1"/>
              <a:t>amazon.pem</a:t>
            </a:r>
            <a:r>
              <a:rPr lang="en-US" dirty="0"/>
              <a:t> ~/Desktop/MS115.fa </a:t>
            </a:r>
            <a:r>
              <a:rPr lang="en-US" dirty="0">
                <a:hlinkClick r:id="rId2"/>
              </a:rPr>
              <a:t>ubuntu@ec2-54-166-128-20.compute-1.amazonaws.com:~/data/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5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7BC73-BDBA-BB49-8039-6FA0D760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file from Amazon instance to your laptop: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094EF3-3970-EB41-82A6-A1B6E132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scp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~/Desktop/</a:t>
            </a:r>
            <a:r>
              <a:rPr lang="en-US" dirty="0" err="1"/>
              <a:t>amazon.pem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ubuntu@ec2-54-166-128-20.compute-1.amazonaws.com:/data/ecoli_ref-5m-trim.fastq.gz ~/Download/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ABEEC-77E5-F04B-9CC3-02BE0787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following software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BA7BDA-852C-E44B-A418-C68DAFD9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/>
              <a:t>pip</a:t>
            </a:r>
          </a:p>
          <a:p>
            <a:pPr lvl="1"/>
            <a:r>
              <a:rPr lang="en-US" b="1" dirty="0" err="1"/>
              <a:t>sudo</a:t>
            </a:r>
            <a:r>
              <a:rPr lang="en-US" b="1" dirty="0"/>
              <a:t> apt-get install python-</a:t>
            </a:r>
            <a:r>
              <a:rPr lang="en-US" b="1" dirty="0" err="1"/>
              <a:t>setuptools</a:t>
            </a:r>
            <a:r>
              <a:rPr lang="en-US" b="1" dirty="0"/>
              <a:t> python-dev build-essential</a:t>
            </a:r>
          </a:p>
          <a:p>
            <a:pPr lvl="1"/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easy_install</a:t>
            </a:r>
            <a:r>
              <a:rPr lang="en-US" b="1" dirty="0"/>
              <a:t> pip</a:t>
            </a:r>
          </a:p>
          <a:p>
            <a:r>
              <a:rPr lang="en-US" dirty="0"/>
              <a:t>Aws cli</a:t>
            </a:r>
          </a:p>
          <a:p>
            <a:pPr lvl="1"/>
            <a:r>
              <a:rPr lang="en-US" b="1" dirty="0"/>
              <a:t>pip install </a:t>
            </a:r>
            <a:r>
              <a:rPr lang="en-US" b="1" dirty="0" err="1"/>
              <a:t>awscli</a:t>
            </a:r>
            <a:r>
              <a:rPr lang="en-US" b="1" dirty="0"/>
              <a:t> --upgrade --user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unzip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9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D93D49-F4F2-C54E-A183-619604B4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6A851E-F173-C44C-8D85-959FA26B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en-US" dirty="0" err="1"/>
              <a:t>aws</a:t>
            </a:r>
            <a:r>
              <a:rPr lang="en-US" dirty="0"/>
              <a:t> cli is not installed </a:t>
            </a:r>
            <a:endParaRPr lang="en-US" dirty="0" smtClean="0"/>
          </a:p>
          <a:p>
            <a:pPr lvl="1"/>
            <a:r>
              <a:rPr lang="en-US" dirty="0" smtClean="0"/>
              <a:t>Install pip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aws</a:t>
            </a:r>
            <a:r>
              <a:rPr lang="en-US" dirty="0" smtClean="0"/>
              <a:t> cli</a:t>
            </a:r>
            <a:endParaRPr lang="en-US" dirty="0"/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configure</a:t>
            </a:r>
          </a:p>
          <a:p>
            <a:pPr lvl="1"/>
            <a:r>
              <a:rPr lang="en-US" dirty="0"/>
              <a:t>Access key -</a:t>
            </a:r>
          </a:p>
          <a:p>
            <a:pPr lvl="1"/>
            <a:r>
              <a:rPr lang="en-US" dirty="0"/>
              <a:t>Secret key - </a:t>
            </a:r>
          </a:p>
          <a:p>
            <a:pPr lvl="1"/>
            <a:r>
              <a:rPr lang="en-US" dirty="0"/>
              <a:t>Region –  </a:t>
            </a:r>
          </a:p>
          <a:p>
            <a:pPr lvl="1"/>
            <a:r>
              <a:rPr lang="en-US" dirty="0"/>
              <a:t>Output format - none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</a:t>
            </a:r>
          </a:p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s3 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a volume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volume</a:t>
            </a:r>
          </a:p>
          <a:p>
            <a:pPr lvl="1"/>
            <a:r>
              <a:rPr lang="en-US" dirty="0" smtClean="0"/>
              <a:t>Gp2</a:t>
            </a:r>
          </a:p>
          <a:p>
            <a:pPr lvl="1"/>
            <a:r>
              <a:rPr lang="en-US" dirty="0" smtClean="0"/>
              <a:t>Region selection</a:t>
            </a:r>
          </a:p>
          <a:p>
            <a:r>
              <a:rPr lang="en-US" dirty="0" smtClean="0"/>
              <a:t>Attach volume</a:t>
            </a:r>
          </a:p>
          <a:p>
            <a:pPr lvl="1"/>
            <a:r>
              <a:rPr lang="en-US" dirty="0" smtClean="0"/>
              <a:t>Attach the volume to a running instance</a:t>
            </a:r>
            <a:endParaRPr lang="en-US" dirty="0"/>
          </a:p>
          <a:p>
            <a:pPr lvl="1"/>
            <a:r>
              <a:rPr lang="en-US" dirty="0" smtClean="0"/>
              <a:t>One the </a:t>
            </a:r>
            <a:r>
              <a:rPr lang="en-US" dirty="0" err="1" smtClean="0"/>
              <a:t>rway</a:t>
            </a:r>
            <a:r>
              <a:rPr lang="en-US" dirty="0" smtClean="0"/>
              <a:t> is also to attach an instance while create an instance by adding the storage option while EC2 configuration.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6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mount 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Log In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–h </a:t>
            </a:r>
          </a:p>
          <a:p>
            <a:pPr lvl="1"/>
            <a:r>
              <a:rPr lang="en-US" dirty="0" smtClean="0"/>
              <a:t>This will show the volume is attached or not</a:t>
            </a:r>
          </a:p>
          <a:p>
            <a:r>
              <a:rPr lang="en-US" dirty="0" err="1" smtClean="0"/>
              <a:t>lsblk</a:t>
            </a:r>
            <a:endParaRPr lang="en-US" dirty="0" smtClean="0"/>
          </a:p>
          <a:p>
            <a:pPr lvl="1"/>
            <a:r>
              <a:rPr lang="en-US" dirty="0" smtClean="0"/>
              <a:t>It will return the blocks and get the name like </a:t>
            </a:r>
            <a:r>
              <a:rPr lang="en-US" dirty="0" err="1" smtClean="0"/>
              <a:t>sdva</a:t>
            </a:r>
            <a:r>
              <a:rPr lang="en-US" dirty="0" smtClean="0"/>
              <a:t> or </a:t>
            </a:r>
            <a:r>
              <a:rPr lang="en-US" dirty="0" err="1" smtClean="0"/>
              <a:t>nvme</a:t>
            </a:r>
            <a:endParaRPr lang="en-US" dirty="0" smtClean="0"/>
          </a:p>
          <a:p>
            <a:r>
              <a:rPr lang="nb-NO" dirty="0" err="1"/>
              <a:t>ls</a:t>
            </a:r>
            <a:r>
              <a:rPr lang="nb-NO" dirty="0"/>
              <a:t> -1 /</a:t>
            </a:r>
            <a:r>
              <a:rPr lang="nb-NO" dirty="0" err="1"/>
              <a:t>dev</a:t>
            </a:r>
            <a:r>
              <a:rPr lang="nb-NO" dirty="0"/>
              <a:t>/ | </a:t>
            </a:r>
            <a:r>
              <a:rPr lang="nb-NO" dirty="0" smtClean="0"/>
              <a:t>grep </a:t>
            </a:r>
            <a:r>
              <a:rPr lang="en-US" dirty="0" err="1" smtClean="0"/>
              <a:t>nvme</a:t>
            </a:r>
            <a:endParaRPr lang="en-US" dirty="0" smtClean="0"/>
          </a:p>
          <a:p>
            <a:pPr lvl="1"/>
            <a:r>
              <a:rPr lang="en-US" dirty="0" smtClean="0"/>
              <a:t>This will list the number of block devices</a:t>
            </a:r>
          </a:p>
          <a:p>
            <a:r>
              <a:rPr lang="en-US" dirty="0"/>
              <a:t>cd /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mkdir</a:t>
            </a:r>
            <a:r>
              <a:rPr lang="en-US" dirty="0"/>
              <a:t> data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mkfs</a:t>
            </a:r>
            <a:r>
              <a:rPr lang="en-US" dirty="0"/>
              <a:t> -t ext4 /</a:t>
            </a:r>
            <a:r>
              <a:rPr lang="en-US" dirty="0" smtClean="0"/>
              <a:t>dev/nvme1n1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/dev/nvme1n1</a:t>
            </a:r>
            <a:r>
              <a:rPr lang="en-US" dirty="0" smtClean="0"/>
              <a:t> </a:t>
            </a:r>
            <a:r>
              <a:rPr lang="en-US" dirty="0"/>
              <a:t>/data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ubuntu:ubuntu</a:t>
            </a:r>
            <a:r>
              <a:rPr lang="en-US" dirty="0"/>
              <a:t> /data </a:t>
            </a:r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–</a:t>
            </a:r>
            <a:r>
              <a:rPr lang="en-US" dirty="0" err="1" smtClean="0"/>
              <a:t>hT</a:t>
            </a:r>
            <a:endParaRPr lang="en-US" dirty="0" smtClean="0"/>
          </a:p>
          <a:p>
            <a:pPr lvl="1"/>
            <a:r>
              <a:rPr lang="en-US" dirty="0" smtClean="0"/>
              <a:t>This will show if the volume is mounted now with T showing the ext4 filesystem</a:t>
            </a:r>
          </a:p>
          <a:p>
            <a:r>
              <a:rPr lang="en-US" dirty="0" err="1" smtClean="0"/>
              <a:t>Lsblk</a:t>
            </a:r>
            <a:endParaRPr lang="en-US" dirty="0" smtClean="0"/>
          </a:p>
          <a:p>
            <a:r>
              <a:rPr lang="en-US" dirty="0" smtClean="0"/>
              <a:t>mount –a </a:t>
            </a:r>
          </a:p>
        </p:txBody>
      </p:sp>
    </p:spTree>
    <p:extLst>
      <p:ext uri="{BB962C8B-B14F-4D97-AF65-F5344CB8AC3E}">
        <p14:creationId xmlns:p14="http://schemas.microsoft.com/office/powerpoint/2010/main" val="130175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attach when reboot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endParaRPr lang="en-US" dirty="0" smtClean="0"/>
          </a:p>
          <a:p>
            <a:r>
              <a:rPr lang="en-US" dirty="0" smtClean="0"/>
              <a:t>Add a line at the end of the file</a:t>
            </a:r>
          </a:p>
          <a:p>
            <a:pPr lvl="1"/>
            <a:r>
              <a:rPr lang="en-US" dirty="0"/>
              <a:t>/dev/nvme1n1 /data ext4 </a:t>
            </a:r>
            <a:r>
              <a:rPr lang="en-US" dirty="0" err="1"/>
              <a:t>defaults,nofail</a:t>
            </a:r>
            <a:r>
              <a:rPr lang="en-US" dirty="0"/>
              <a:t> 0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FC6F1-10B9-A046-80DC-54B168E6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Launch Instance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8B7319-6A18-2C4D-8304-74CE0FD0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pPr lvl="1"/>
            <a:r>
              <a:rPr lang="en-US" dirty="0">
                <a:hlinkClick r:id="rId2"/>
              </a:rPr>
              <a:t>https://aws.amazon.com/getting-started/tutorials/launch-a-virtual-machine/</a:t>
            </a:r>
            <a:endParaRPr lang="en-US" dirty="0"/>
          </a:p>
          <a:p>
            <a:r>
              <a:rPr lang="en-US" dirty="0"/>
              <a:t>YouTube</a:t>
            </a:r>
          </a:p>
          <a:p>
            <a:pPr lvl="1"/>
            <a:r>
              <a:rPr lang="en-US" dirty="0">
                <a:hlinkClick r:id="rId3"/>
              </a:rPr>
              <a:t>https://www.youtube.com/watch?v=Ix5IDuyamuY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6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017E-0C79-224E-8A1B-B5AE5138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A5415-C68B-B447-BA6E-1B571F42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bucket</a:t>
            </a:r>
          </a:p>
          <a:p>
            <a:pPr lvl="1"/>
            <a:r>
              <a:rPr lang="en-US" sz="2800" b="1" dirty="0" err="1"/>
              <a:t>aws</a:t>
            </a:r>
            <a:r>
              <a:rPr lang="en-US" sz="2800" b="1" dirty="0"/>
              <a:t> s3 </a:t>
            </a:r>
            <a:r>
              <a:rPr lang="en-US" sz="2800" b="1" dirty="0" err="1"/>
              <a:t>mb</a:t>
            </a:r>
            <a:r>
              <a:rPr lang="en-US" sz="2800" b="1" dirty="0"/>
              <a:t> </a:t>
            </a:r>
            <a:r>
              <a:rPr lang="en-US" sz="2800" b="1" dirty="0" err="1"/>
              <a:t>bucket_name</a:t>
            </a:r>
            <a:endParaRPr lang="en-US" sz="2800" b="1" dirty="0"/>
          </a:p>
          <a:p>
            <a:r>
              <a:rPr lang="en-US" dirty="0"/>
              <a:t>Remove bucket</a:t>
            </a:r>
          </a:p>
          <a:p>
            <a:r>
              <a:rPr lang="en-US" b="1" dirty="0" err="1"/>
              <a:t>aws</a:t>
            </a:r>
            <a:r>
              <a:rPr lang="en-US" b="1" dirty="0"/>
              <a:t> s3 </a:t>
            </a:r>
            <a:r>
              <a:rPr lang="en-US" b="1" dirty="0" err="1"/>
              <a:t>rb</a:t>
            </a:r>
            <a:r>
              <a:rPr lang="en-US" b="1" dirty="0"/>
              <a:t> </a:t>
            </a:r>
            <a:r>
              <a:rPr lang="en-US" b="1" dirty="0" err="1"/>
              <a:t>bucket_name</a:t>
            </a:r>
            <a:endParaRPr lang="en-US" dirty="0"/>
          </a:p>
          <a:p>
            <a:r>
              <a:rPr lang="en-US" dirty="0"/>
              <a:t>Sync bucket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aws</a:t>
            </a:r>
            <a:r>
              <a:rPr lang="en-US" b="1" dirty="0">
                <a:solidFill>
                  <a:srgbClr val="FF0000"/>
                </a:solidFill>
              </a:rPr>
              <a:t> s3 sync &lt;source&gt; &lt;target&gt; [--options]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Anaconda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repo.anaconda.com</a:t>
            </a:r>
            <a:r>
              <a:rPr lang="en-US" dirty="0"/>
              <a:t>/archive/Anaconda3-5.2.0-Linux-x86_64.sh</a:t>
            </a:r>
          </a:p>
          <a:p>
            <a:r>
              <a:rPr lang="en-US" dirty="0"/>
              <a:t>bash Anaconda3-5.2.0-Linux-x86_64.sh</a:t>
            </a:r>
          </a:p>
          <a:p>
            <a:r>
              <a:rPr lang="en-US" dirty="0"/>
              <a:t>In order to activate the installation, you should source the ~/.</a:t>
            </a:r>
            <a:r>
              <a:rPr lang="en-US" dirty="0" err="1"/>
              <a:t>bashrc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~/.</a:t>
            </a:r>
            <a:r>
              <a:rPr lang="en-US" dirty="0" err="1" smtClean="0"/>
              <a:t>bashrc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5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Bioconda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--add channels defaults </a:t>
            </a:r>
            <a:endParaRPr lang="en-US" dirty="0" smtClean="0"/>
          </a:p>
          <a:p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--add channels </a:t>
            </a:r>
            <a:endParaRPr lang="en-US" dirty="0" smtClean="0"/>
          </a:p>
          <a:p>
            <a:r>
              <a:rPr lang="en-US" dirty="0" err="1" smtClean="0"/>
              <a:t>conda</a:t>
            </a:r>
            <a:r>
              <a:rPr lang="en-US" dirty="0" smtClean="0"/>
              <a:t>-forge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--add channels </a:t>
            </a:r>
            <a:r>
              <a:rPr lang="en-US" dirty="0" err="1"/>
              <a:t>bioconda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Bioinformatics </a:t>
            </a:r>
            <a:r>
              <a:rPr lang="en-US" dirty="0"/>
              <a:t>Tools (RNA </a:t>
            </a:r>
            <a:r>
              <a:rPr lang="en-US" dirty="0" err="1"/>
              <a:t>Seq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Fastqc</a:t>
            </a:r>
            <a:endParaRPr lang="en-US" dirty="0"/>
          </a:p>
          <a:p>
            <a:pPr lvl="1"/>
            <a:r>
              <a:rPr lang="en-US" dirty="0"/>
              <a:t>Hisat2</a:t>
            </a:r>
          </a:p>
          <a:p>
            <a:pPr lvl="1"/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 err="1"/>
              <a:t>Htseq</a:t>
            </a:r>
            <a:r>
              <a:rPr lang="en-US" dirty="0"/>
              <a:t>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S3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Reference </a:t>
            </a:r>
            <a:r>
              <a:rPr lang="en-US" dirty="0" err="1"/>
              <a:t>Fastq</a:t>
            </a:r>
            <a:endParaRPr lang="en-US" dirty="0"/>
          </a:p>
          <a:p>
            <a:pPr lvl="1"/>
            <a:r>
              <a:rPr lang="en-US" dirty="0"/>
              <a:t>Reference GTF</a:t>
            </a:r>
          </a:p>
          <a:p>
            <a:pPr lvl="1"/>
            <a:r>
              <a:rPr lang="en-US" dirty="0"/>
              <a:t>Reference Index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8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S3 to </a:t>
            </a:r>
            <a:r>
              <a:rPr lang="en-US" dirty="0" smtClean="0"/>
              <a:t>EC2</a:t>
            </a:r>
          </a:p>
          <a:p>
            <a:pPr lvl="1"/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sync s3://</a:t>
            </a:r>
            <a:r>
              <a:rPr lang="en-US" dirty="0" err="1"/>
              <a:t>bucketname</a:t>
            </a:r>
            <a:r>
              <a:rPr lang="en-US" dirty="0"/>
              <a:t>/ 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EC2 to S3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smtClean="0"/>
              <a:t>sync . </a:t>
            </a:r>
            <a:r>
              <a:rPr lang="en-US" dirty="0"/>
              <a:t>s3://</a:t>
            </a:r>
            <a:r>
              <a:rPr lang="en-US" dirty="0" err="1"/>
              <a:t>bucketname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s3 sync </a:t>
            </a:r>
            <a:r>
              <a:rPr lang="en-US" dirty="0" err="1" smtClean="0"/>
              <a:t>foldername</a:t>
            </a:r>
            <a:r>
              <a:rPr lang="en-US" dirty="0" smtClean="0"/>
              <a:t> s3</a:t>
            </a:r>
            <a:r>
              <a:rPr lang="en-US" dirty="0"/>
              <a:t>://</a:t>
            </a:r>
            <a:r>
              <a:rPr lang="en-US" dirty="0" err="1"/>
              <a:t>bucketname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From S3 to local 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s3://</a:t>
            </a:r>
            <a:r>
              <a:rPr lang="en-US" dirty="0" err="1"/>
              <a:t>mikedataset</a:t>
            </a:r>
            <a:r>
              <a:rPr lang="en-US" dirty="0"/>
              <a:t>/PO152BULK_alignments.vdjca 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aws</a:t>
            </a:r>
            <a:r>
              <a:rPr lang="en-US" b="1" dirty="0"/>
              <a:t> s3 sync s3://</a:t>
            </a:r>
            <a:r>
              <a:rPr lang="en-US" b="1" i="1" dirty="0"/>
              <a:t>remote_S3_bucket</a:t>
            </a:r>
            <a:r>
              <a:rPr lang="en-US" b="1" dirty="0"/>
              <a:t> </a:t>
            </a:r>
            <a:r>
              <a:rPr lang="en-US" b="1" i="1" dirty="0" err="1"/>
              <a:t>local_directory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7AE3F4-42FD-5C47-8859-AC415A5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Login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CDF6E7-E149-804F-9E94-F7037736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https://591217440807.signin.aws.amazon.com/console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ECB90EED-16EB-2D4B-B4C9-B799140E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09" y="2576971"/>
            <a:ext cx="2769224" cy="35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6DC8B-8242-CA47-9E8C-EF700BE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EC2 link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3B30265-A27E-7D40-B85F-DAD724855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47" y="1825625"/>
            <a:ext cx="7683306" cy="4351338"/>
          </a:xfrm>
        </p:spPr>
      </p:pic>
    </p:spTree>
    <p:extLst>
      <p:ext uri="{BB962C8B-B14F-4D97-AF65-F5344CB8AC3E}">
        <p14:creationId xmlns:p14="http://schemas.microsoft.com/office/powerpoint/2010/main" val="314850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E039A-AC33-544F-B530-F6C28E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Dashboard and Select Launch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C23017E-C381-534B-8A42-62B5E458E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414" y="1825625"/>
            <a:ext cx="9701171" cy="4351338"/>
          </a:xfrm>
        </p:spPr>
      </p:pic>
    </p:spTree>
    <p:extLst>
      <p:ext uri="{BB962C8B-B14F-4D97-AF65-F5344CB8AC3E}">
        <p14:creationId xmlns:p14="http://schemas.microsoft.com/office/powerpoint/2010/main" val="224305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41943A-3CD2-1D4D-8B2A-F5AF160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DE78FEF-A2BD-0243-AC9A-54943A9A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948" y="1825625"/>
            <a:ext cx="9642103" cy="4351338"/>
          </a:xfrm>
        </p:spPr>
      </p:pic>
    </p:spTree>
    <p:extLst>
      <p:ext uri="{BB962C8B-B14F-4D97-AF65-F5344CB8AC3E}">
        <p14:creationId xmlns:p14="http://schemas.microsoft.com/office/powerpoint/2010/main" val="274296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BDBD3-48A0-3C4A-8BA8-3D8475B1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33F69A3-2CE7-4B42-86B7-E1ABE9C76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4528"/>
            <a:ext cx="10515600" cy="2513532"/>
          </a:xfrm>
        </p:spPr>
      </p:pic>
    </p:spTree>
    <p:extLst>
      <p:ext uri="{BB962C8B-B14F-4D97-AF65-F5344CB8AC3E}">
        <p14:creationId xmlns:p14="http://schemas.microsoft.com/office/powerpoint/2010/main" val="183028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697B5-F9D9-7140-AB1A-E3713E9B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via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023554-2779-8146-8E7D-882A8ED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“path/</a:t>
            </a:r>
            <a:r>
              <a:rPr lang="en-US" dirty="0" err="1"/>
              <a:t>nameofcertificate</a:t>
            </a:r>
            <a:r>
              <a:rPr lang="en-US" dirty="0"/>
              <a:t>” </a:t>
            </a:r>
            <a:r>
              <a:rPr lang="en-US" dirty="0" err="1"/>
              <a:t>ubuntu@PublicDNS</a:t>
            </a:r>
            <a:r>
              <a:rPr lang="en-US" dirty="0"/>
              <a:t>/Public IP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ubuntu1404.pem ubuntu@54.161.215.150</a:t>
            </a:r>
          </a:p>
          <a:p>
            <a:r>
              <a:rPr lang="en-US" dirty="0"/>
              <a:t>AWS troubleshooting reference page: </a:t>
            </a:r>
            <a:r>
              <a:rPr lang="en-US" dirty="0">
                <a:hlinkClick r:id="rId2"/>
              </a:rPr>
              <a:t>https://docs.aws.amazon.com/AWSEC2/latest/UserGuide/TroubleshootingInstancesConnecting.html#TroubleshootingInstancesConnectingMindTerm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1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C3B785-7D2A-C847-8DAB-D2E8E0C4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and login via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F55B999-1AA7-3945-9FBF-844264AB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770" y="1825625"/>
            <a:ext cx="4994460" cy="4351338"/>
          </a:xfrm>
        </p:spPr>
      </p:pic>
    </p:spTree>
    <p:extLst>
      <p:ext uri="{BB962C8B-B14F-4D97-AF65-F5344CB8AC3E}">
        <p14:creationId xmlns:p14="http://schemas.microsoft.com/office/powerpoint/2010/main" val="122411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20912</TotalTime>
  <Words>505</Words>
  <Application>Microsoft Macintosh PowerPoint</Application>
  <PresentationFormat>Widescreen</PresentationFormat>
  <Paragraphs>115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Launching and execution of AWS EC2 instances</vt:lpstr>
      <vt:lpstr>AWS Launch Instance Tutorials</vt:lpstr>
      <vt:lpstr>Console Login Link</vt:lpstr>
      <vt:lpstr>Click on EC2 link </vt:lpstr>
      <vt:lpstr>Your Dashboard and Select Launch Instance</vt:lpstr>
      <vt:lpstr>Select the Instance</vt:lpstr>
      <vt:lpstr>Launch Instance</vt:lpstr>
      <vt:lpstr>Connect via Terminal</vt:lpstr>
      <vt:lpstr>Key management and login via terminal</vt:lpstr>
      <vt:lpstr>Instance Running</vt:lpstr>
      <vt:lpstr>Terminate instance</vt:lpstr>
      <vt:lpstr>Difference between STOP and Terminating AWS instances</vt:lpstr>
      <vt:lpstr>Transfer Data to AWS instance</vt:lpstr>
      <vt:lpstr>Download a file from Amazon instance to your laptop:</vt:lpstr>
      <vt:lpstr>Install the following software on Ubuntu</vt:lpstr>
      <vt:lpstr>PowerPoint Presentation</vt:lpstr>
      <vt:lpstr>Attach a volume </vt:lpstr>
      <vt:lpstr>Command line mount a Volume</vt:lpstr>
      <vt:lpstr>Volume attach when reboot Ec2 instance</vt:lpstr>
      <vt:lpstr>S3 bucket</vt:lpstr>
      <vt:lpstr>Install Anaconda </vt:lpstr>
      <vt:lpstr>Install Bioconda </vt:lpstr>
      <vt:lpstr>Install Bioinformatics Tools (RNA Seq) </vt:lpstr>
      <vt:lpstr>Data Transfer S3 </vt:lpstr>
      <vt:lpstr>Data transfer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and execution of AWS EC2 instances</dc:title>
  <dc:creator>Microsoft Office User</dc:creator>
  <cp:lastModifiedBy>Microsoft Office User</cp:lastModifiedBy>
  <cp:revision>73</cp:revision>
  <dcterms:created xsi:type="dcterms:W3CDTF">2018-03-13T19:50:55Z</dcterms:created>
  <dcterms:modified xsi:type="dcterms:W3CDTF">2018-08-02T14:48:33Z</dcterms:modified>
</cp:coreProperties>
</file>