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F25"/>
    <a:srgbClr val="00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15A48-053C-460B-9866-AC9675603C28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1AD79-CCFA-4979-AAB4-FA5DF71A75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72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protein expression in the amygdala of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 and male Foxp2 heterozygous mice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upregulated proteins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(red)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downregulated (green) proteins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(log2 fold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&gt;1.15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above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comparisons.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microdissected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tissue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run in duplicate.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C0EA0-1C39-FB45-8DDB-541D47C899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3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3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0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7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16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17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95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33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31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6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9C35-38CC-4A5A-A7AC-F10E94F6A700}" type="datetimeFigureOut">
              <a:rPr lang="es-ES" smtClean="0"/>
              <a:t>05/02/2021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2B6B-FFD8-4099-9F58-B0EA52FD45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8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F90CC-0C57-9545-8592-449CC1F556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r="38548"/>
          <a:stretch/>
        </p:blipFill>
        <p:spPr bwMode="auto">
          <a:xfrm>
            <a:off x="673767" y="366962"/>
            <a:ext cx="3565361" cy="612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E20DF-C230-B44D-B334-66262B1B718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7" t="982" r="3841" b="-982"/>
          <a:stretch/>
        </p:blipFill>
        <p:spPr bwMode="auto">
          <a:xfrm>
            <a:off x="7303167" y="493295"/>
            <a:ext cx="4002505" cy="612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0072D8-EC9A-B84D-9AD8-6EA87DFC902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7"/>
          <a:stretch/>
        </p:blipFill>
        <p:spPr bwMode="auto">
          <a:xfrm>
            <a:off x="4080827" y="493295"/>
            <a:ext cx="3222340" cy="5997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17538" y="-58737"/>
            <a:ext cx="10161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Fig. </a:t>
            </a:r>
            <a:r>
              <a:rPr lang="es-ES" sz="2200" dirty="0" smtClean="0"/>
              <a:t>7: 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5257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55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340</cp:revision>
  <dcterms:created xsi:type="dcterms:W3CDTF">2020-04-01T09:43:09Z</dcterms:created>
  <dcterms:modified xsi:type="dcterms:W3CDTF">2021-02-04T15:36:38Z</dcterms:modified>
</cp:coreProperties>
</file>