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512-E3C0-408A-B59E-705CB482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64A85-747B-4A0D-B3E7-84EE0137F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546F-E018-475B-B891-1A758981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9B1B-3A10-4BA3-B12F-4EC3C5AC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D198-E5A0-486B-BD59-824081ED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B158-DD78-409A-98C0-98861639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F5A5F-5B5C-4BD8-9238-BC633EAC9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0997-1041-4FB3-9598-6B2FF410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73BD-843C-4655-A3BD-A80400E1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3649-0A7E-4E63-92DA-026D9898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95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8BFDF-ACA5-4BDB-B6D1-AB9712398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CF47-A3CC-4141-9D2F-84B1FBF2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3490-2D92-4A6D-8F30-75A81E6D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B8F0-881D-4C51-9DAB-365C5DDA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DC1F-4853-4A50-86CF-61B02397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63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A31E-D593-4DD1-8BD0-F15ADEFA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5BCA-8939-498B-BCE1-9043FB43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8ECB-1380-4994-83A1-A44F3E0C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3748-6FF6-4AF9-AD27-80358212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9A65-E79C-47FC-8297-D1DD8853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5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09F2-C9AB-4340-A639-F6E056F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5B2C-0D0B-4494-BEC7-1B3F8E534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22ACB-A44B-40CE-B96F-08AA8FF4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9E0F-01E0-4DD1-BD01-C30F3DD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E699-2074-43F4-A276-EF07A7A0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0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66F0-4C8A-460E-A9F3-638EEAB9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D11F-00AD-49C3-9A79-730E14A7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D82C5-C9C5-4518-B5A5-DCFD0A55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7F69B-E2BE-41F4-9243-F2D5C172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3F9B-CE7F-460C-83BF-2ABB2704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4B4A0-C2BC-43BB-9F4D-DEE5F109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6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3014-6F39-4AC5-B064-DFF48B02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AB6D-B6AC-47D9-A02B-6CD3303A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C449-0CAD-475A-9CCE-FAC16CAD7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5C1D5-D65B-4A22-A6B0-C9112B3BD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0CEE0-02C9-4CE4-AB88-76C3285A5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DB339-4EAA-4855-8D11-56C16A99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5C9AE-6927-46A2-86ED-A7BFC035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D6E71-9FED-41D2-8D8F-3672E428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0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9F39-6AA7-4F52-82DE-0E7A4791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7C64F-B0BF-4B7C-AAF7-5B74C03F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13086-5A45-4EF0-A875-46B84A2A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4D3A2-BAFF-4E81-AE50-621695E7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0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E3EB1-EFB2-49CD-8DB1-57E37198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7012F-DD7D-4557-8FB7-F7E9A3A9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00408-6F22-47C3-9AB6-93AB8DE0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8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254F-68CD-4B04-8350-2F972A42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CE78-A672-4434-952A-BF09C789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09B4D-9FD2-4F5F-9024-8C224755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5599D-7686-4853-B215-5ABC0600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2C21B-3FD4-4EAB-B26C-6367DC10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C162E-A6C4-4A11-9221-FA225FFF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27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83DF-4682-4C48-8613-63855B46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66BCD-9248-4C7A-A2DD-62EC61B11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430AB-937A-4048-B00E-6351B984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98C7A-BEC9-4141-B8DF-39AD054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B826-926B-4197-8215-DFCF430F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7253-AE9E-404A-97F3-FEBFC38C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CE8D3-AA16-481D-88D3-D3D141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1C16-BE12-4C61-97EA-CE07B05F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6DED-6F2C-4E73-B330-74B277B45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1D97-00BC-470F-9DB3-8117FB287E56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D1126-10B5-4B79-B02F-00AEE0D9F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ED33-17F1-4BDA-804C-1053F56EB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9BB29-3FCD-450D-AD6A-42013924B9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EDB31E-6CAB-4552-AEF0-3A55C436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89" y="0"/>
            <a:ext cx="86832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C0C12-59BB-4BFB-B330-42D981494943}"/>
              </a:ext>
            </a:extLst>
          </p:cNvPr>
          <p:cNvSpPr txBox="1"/>
          <p:nvPr/>
        </p:nvSpPr>
        <p:spPr>
          <a:xfrm>
            <a:off x="1904301" y="1157680"/>
            <a:ext cx="1635853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47C4C-1DE7-4D0B-9831-BCDEB2F0D1E9}"/>
              </a:ext>
            </a:extLst>
          </p:cNvPr>
          <p:cNvSpPr txBox="1"/>
          <p:nvPr/>
        </p:nvSpPr>
        <p:spPr>
          <a:xfrm>
            <a:off x="3631344" y="1157680"/>
            <a:ext cx="1635853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FFD26-1E92-446A-8F79-2DB7C2B823B6}"/>
              </a:ext>
            </a:extLst>
          </p:cNvPr>
          <p:cNvSpPr txBox="1"/>
          <p:nvPr/>
        </p:nvSpPr>
        <p:spPr>
          <a:xfrm>
            <a:off x="3631344" y="3977224"/>
            <a:ext cx="1635853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257C0-9B56-4FC0-AA5B-EFBBD1FBB153}"/>
              </a:ext>
            </a:extLst>
          </p:cNvPr>
          <p:cNvSpPr txBox="1"/>
          <p:nvPr/>
        </p:nvSpPr>
        <p:spPr>
          <a:xfrm>
            <a:off x="1904300" y="4167662"/>
            <a:ext cx="1635853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B817A-A20B-46F7-8253-5DA9E7E8DB31}"/>
              </a:ext>
            </a:extLst>
          </p:cNvPr>
          <p:cNvSpPr txBox="1"/>
          <p:nvPr/>
        </p:nvSpPr>
        <p:spPr>
          <a:xfrm>
            <a:off x="5343479" y="1364896"/>
            <a:ext cx="1635853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F8C36-27B8-442F-967D-027F6E1B0624}"/>
              </a:ext>
            </a:extLst>
          </p:cNvPr>
          <p:cNvSpPr txBox="1"/>
          <p:nvPr/>
        </p:nvSpPr>
        <p:spPr>
          <a:xfrm>
            <a:off x="7034477" y="1241785"/>
            <a:ext cx="1635853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DB07-8305-43C9-87A5-A5024C24591B}"/>
              </a:ext>
            </a:extLst>
          </p:cNvPr>
          <p:cNvSpPr txBox="1"/>
          <p:nvPr/>
        </p:nvSpPr>
        <p:spPr>
          <a:xfrm>
            <a:off x="8746612" y="1241784"/>
            <a:ext cx="1599808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72745-0A07-4774-970E-3187A207C41F}"/>
              </a:ext>
            </a:extLst>
          </p:cNvPr>
          <p:cNvSpPr txBox="1"/>
          <p:nvPr/>
        </p:nvSpPr>
        <p:spPr>
          <a:xfrm>
            <a:off x="7034477" y="3803671"/>
            <a:ext cx="1635853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EA275-9CA0-4003-A82C-97022A1C3F6B}"/>
              </a:ext>
            </a:extLst>
          </p:cNvPr>
          <p:cNvSpPr txBox="1"/>
          <p:nvPr/>
        </p:nvSpPr>
        <p:spPr>
          <a:xfrm>
            <a:off x="8754066" y="4049892"/>
            <a:ext cx="1599808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459BE-3BD2-4A07-A24E-8B9045663051}"/>
              </a:ext>
            </a:extLst>
          </p:cNvPr>
          <p:cNvSpPr txBox="1"/>
          <p:nvPr/>
        </p:nvSpPr>
        <p:spPr>
          <a:xfrm>
            <a:off x="5278072" y="5877150"/>
            <a:ext cx="2825693" cy="2462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2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Nogare</dc:creator>
  <cp:lastModifiedBy>Diego Nogare</cp:lastModifiedBy>
  <cp:revision>1</cp:revision>
  <dcterms:created xsi:type="dcterms:W3CDTF">2020-06-11T20:12:13Z</dcterms:created>
  <dcterms:modified xsi:type="dcterms:W3CDTF">2020-06-11T20:14:28Z</dcterms:modified>
</cp:coreProperties>
</file>