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"/>
          <p:cNvPicPr/>
          <p:nvPr/>
        </p:nvPicPr>
        <p:blipFill>
          <a:blip r:embed="rId1"/>
          <a:stretch/>
        </p:blipFill>
        <p:spPr>
          <a:xfrm>
            <a:off x="1754280" y="0"/>
            <a:ext cx="8681760" cy="68565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04400" y="1157760"/>
            <a:ext cx="1634400" cy="1577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* Se probabilidade de OK &gt; NOK: aprova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* Se probabilidade de OK &lt; N: reprova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631320" y="1157760"/>
            <a:ext cx="1634400" cy="16696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Prever falhas de operação no HDD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* Input: logs de sistema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* Output: OK ou NOK -&gt; Classificação binária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631320" y="3977280"/>
            <a:ext cx="1634400" cy="1670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Treinar o modelo com os dados acumulados durante a fase de testes.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Utilizar Matriz de Confusão.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904400" y="4167720"/>
            <a:ext cx="1634400" cy="12751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Predição utilizando novos dados podem ser feitas sempre que houver uma nova versão de Middleware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7034400" y="1241640"/>
            <a:ext cx="1634400" cy="163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Arquivos de log de sistema.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Utilizar exemplos de Pass e Fail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- Trabalhar em conjunto com SMART 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8746560" y="1296000"/>
            <a:ext cx="1598400" cy="15836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Coletar dados de dispositivos que estão em fase de ‘field test’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7034400" y="3803760"/>
            <a:ext cx="1634400" cy="14720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Conteúdo da mensagem de log: Tipo; Tempo desde o boot; mensagem;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Relacionar features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Fazer uso de metadados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8754120" y="4050000"/>
            <a:ext cx="1598400" cy="24296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Modelo atualizado a cada nova versão de Middleware. O tempo de atualização pode ser de algumas semanas, ou meses, baseado na janela entre as novas versões.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5277960" y="5877000"/>
            <a:ext cx="2824200" cy="8798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Quão assertivo é o modelo?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O modelo se mostrou viável?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Está ajudando na detecção de falhas?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É possível rodar uma aplicação não muito pesada em ambiente de produção?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5343480" y="1364760"/>
            <a:ext cx="1634400" cy="3746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 objetivo é estabelecer um sistema de Processamento de Linguagem Natural (NLP) para predizer se o Disco Rígido Externo apresentará problema no futuro próximo através do processamento dos arquivos de log do sistema.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Detectar anomalias no funcionamento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Aplicação voltada a set-top-box, mas pode ser generalizada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2020-06-11T20:12:13Z</dcterms:created>
  <dc:creator>Diego Nogare</dc:creator>
  <dc:description/>
  <dc:language>pt-BR</dc:language>
  <cp:lastModifiedBy/>
  <dcterms:modified xsi:type="dcterms:W3CDTF">2020-07-10T21:07:40Z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