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</p:sldIdLst>
  <p:sldSz cx="7353300" cy="238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842844-3664-496F-85A1-C1BF380D4CA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7" autoAdjust="0"/>
    <p:restoredTop sz="94660"/>
  </p:normalViewPr>
  <p:slideViewPr>
    <p:cSldViewPr snapToGrid="0">
      <p:cViewPr>
        <p:scale>
          <a:sx n="164" d="100"/>
          <a:sy n="164" d="100"/>
        </p:scale>
        <p:origin x="2952" y="2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"/>
            <a:ext cx="7353302" cy="238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390234" cy="238125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718" y="389710"/>
            <a:ext cx="5302420" cy="829028"/>
          </a:xfrm>
        </p:spPr>
        <p:txBody>
          <a:bodyPr anchor="b">
            <a:normAutofit/>
          </a:bodyPr>
          <a:lstStyle>
            <a:lvl1pPr algn="l">
              <a:defRPr sz="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718" y="1250709"/>
            <a:ext cx="5302420" cy="574918"/>
          </a:xfrm>
        </p:spPr>
        <p:txBody>
          <a:bodyPr>
            <a:normAutofit/>
          </a:bodyPr>
          <a:lstStyle>
            <a:lvl1pPr marL="0" indent="0" algn="l">
              <a:buNone/>
              <a:defRPr sz="364" cap="all" baseline="0">
                <a:solidFill>
                  <a:schemeClr val="tx2"/>
                </a:solidFill>
              </a:defRPr>
            </a:lvl1pPr>
            <a:lvl2pPr marL="83014" indent="0" algn="ctr">
              <a:buNone/>
              <a:defRPr sz="364"/>
            </a:lvl2pPr>
            <a:lvl3pPr marL="166030" indent="0" algn="ctr">
              <a:buNone/>
              <a:defRPr sz="328"/>
            </a:lvl3pPr>
            <a:lvl4pPr marL="249044" indent="0" algn="ctr">
              <a:buNone/>
              <a:defRPr sz="292"/>
            </a:lvl4pPr>
            <a:lvl5pPr marL="332058" indent="0" algn="ctr">
              <a:buNone/>
              <a:defRPr sz="292"/>
            </a:lvl5pPr>
            <a:lvl6pPr marL="415072" indent="0" algn="ctr">
              <a:buNone/>
              <a:defRPr sz="292"/>
            </a:lvl6pPr>
            <a:lvl7pPr marL="498086" indent="0" algn="ctr">
              <a:buNone/>
              <a:defRPr sz="292"/>
            </a:lvl7pPr>
            <a:lvl8pPr marL="581102" indent="0" algn="ctr">
              <a:buNone/>
              <a:defRPr sz="292"/>
            </a:lvl8pPr>
            <a:lvl9pPr marL="664116" indent="0" algn="ctr">
              <a:buNone/>
              <a:defRPr sz="2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8625" y="1878544"/>
            <a:ext cx="1654494" cy="126780"/>
          </a:xfrm>
        </p:spPr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718" y="1878544"/>
            <a:ext cx="3090948" cy="12678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69076" y="1878542"/>
            <a:ext cx="465064" cy="126780"/>
          </a:xfrm>
        </p:spPr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63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13" y="1494677"/>
            <a:ext cx="5978390" cy="284498"/>
          </a:xfrm>
        </p:spPr>
        <p:txBody>
          <a:bodyPr anchor="b">
            <a:normAutofit/>
          </a:bodyPr>
          <a:lstStyle>
            <a:lvl1pPr>
              <a:defRPr sz="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413" y="210565"/>
            <a:ext cx="5978390" cy="114575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582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386" y="1779175"/>
            <a:ext cx="5977488" cy="236970"/>
          </a:xfrm>
        </p:spPr>
        <p:txBody>
          <a:bodyPr>
            <a:normAutofit/>
          </a:bodyPr>
          <a:lstStyle>
            <a:lvl1pPr marL="0" indent="0">
              <a:buNone/>
              <a:defRPr sz="292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48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43" y="211669"/>
            <a:ext cx="5974530" cy="1190626"/>
          </a:xfrm>
        </p:spPr>
        <p:txBody>
          <a:bodyPr anchor="ctr">
            <a:normAutofit/>
          </a:bodyPr>
          <a:lstStyle>
            <a:lvl1pPr>
              <a:defRPr sz="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14" y="1534585"/>
            <a:ext cx="5973628" cy="476250"/>
          </a:xfrm>
        </p:spPr>
        <p:txBody>
          <a:bodyPr anchor="ctr">
            <a:normAutofit/>
          </a:bodyPr>
          <a:lstStyle>
            <a:lvl1pPr marL="0" indent="0">
              <a:buNone/>
              <a:defRPr sz="328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175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247" y="211668"/>
            <a:ext cx="5610722" cy="954316"/>
          </a:xfrm>
        </p:spPr>
        <p:txBody>
          <a:bodyPr anchor="ctr">
            <a:normAutofit/>
          </a:bodyPr>
          <a:lstStyle>
            <a:lvl1pPr>
              <a:defRPr sz="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37765" y="1168597"/>
            <a:ext cx="5278730" cy="190614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15" y="1496501"/>
            <a:ext cx="5974558" cy="517186"/>
          </a:xfrm>
        </p:spPr>
        <p:txBody>
          <a:bodyPr anchor="ctr">
            <a:normAutofit/>
          </a:bodyPr>
          <a:lstStyle>
            <a:lvl1pPr marL="0" indent="0">
              <a:buNone/>
              <a:defRPr sz="328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544933" y="254304"/>
            <a:ext cx="367666" cy="203048"/>
          </a:xfrm>
          <a:prstGeom prst="rect">
            <a:avLst/>
          </a:prstGeom>
        </p:spPr>
        <p:txBody>
          <a:bodyPr vert="horz" lIns="16602" tIns="8302" rIns="16602" bIns="83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5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353" y="960060"/>
            <a:ext cx="367666" cy="203048"/>
          </a:xfrm>
          <a:prstGeom prst="rect">
            <a:avLst/>
          </a:prstGeom>
        </p:spPr>
        <p:txBody>
          <a:bodyPr vert="horz" lIns="16602" tIns="8302" rIns="16602" bIns="83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5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667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15" y="740989"/>
            <a:ext cx="5974558" cy="872166"/>
          </a:xfrm>
        </p:spPr>
        <p:txBody>
          <a:bodyPr anchor="b">
            <a:normAutofit/>
          </a:bodyPr>
          <a:lstStyle>
            <a:lvl1pPr>
              <a:defRPr sz="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386" y="1617243"/>
            <a:ext cx="5973656" cy="396058"/>
          </a:xfrm>
        </p:spPr>
        <p:txBody>
          <a:bodyPr anchor="t">
            <a:normAutofit/>
          </a:bodyPr>
          <a:lstStyle>
            <a:lvl1pPr marL="0" indent="0">
              <a:buNone/>
              <a:defRPr sz="328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210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8416" y="211669"/>
            <a:ext cx="5974556" cy="6614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15" y="928635"/>
            <a:ext cx="1928130" cy="23812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36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276" y="1166758"/>
            <a:ext cx="1935268" cy="844076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971" y="929737"/>
            <a:ext cx="1920582" cy="23812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36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16605" y="1167860"/>
            <a:ext cx="1927486" cy="844076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36005" y="928635"/>
            <a:ext cx="1926966" cy="23812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36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36005" y="1166758"/>
            <a:ext cx="1926966" cy="844076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295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8414" y="211669"/>
            <a:ext cx="5974556" cy="6614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17" y="1529374"/>
            <a:ext cx="1927130" cy="2000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4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17" y="926042"/>
            <a:ext cx="1927130" cy="52916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6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17" y="1729467"/>
            <a:ext cx="1927130" cy="283974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7461" y="1529374"/>
            <a:ext cx="1930242" cy="2000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4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707461" y="926042"/>
            <a:ext cx="1929362" cy="52916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6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06581" y="1729466"/>
            <a:ext cx="1930242" cy="281368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36080" y="1529374"/>
            <a:ext cx="1924416" cy="2000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4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36005" y="926042"/>
            <a:ext cx="1926966" cy="52916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6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36005" y="1729465"/>
            <a:ext cx="1926966" cy="281370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4503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444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698" y="211668"/>
            <a:ext cx="1209272" cy="17991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14" y="211668"/>
            <a:ext cx="4673368" cy="179916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62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13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14" y="492789"/>
            <a:ext cx="5974556" cy="990534"/>
          </a:xfrm>
        </p:spPr>
        <p:txBody>
          <a:bodyPr anchor="b">
            <a:normAutofit/>
          </a:bodyPr>
          <a:lstStyle>
            <a:lvl1pPr>
              <a:defRPr sz="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14" y="1536239"/>
            <a:ext cx="5974556" cy="477354"/>
          </a:xfrm>
        </p:spPr>
        <p:txBody>
          <a:bodyPr>
            <a:normAutofit/>
          </a:bodyPr>
          <a:lstStyle>
            <a:lvl1pPr marL="0" indent="0">
              <a:buNone/>
              <a:defRPr sz="32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83014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2pPr>
            <a:lvl3pPr marL="166030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3pPr>
            <a:lvl4pPr marL="249044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4pPr>
            <a:lvl5pPr marL="332058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5pPr>
            <a:lvl6pPr marL="415072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6pPr>
            <a:lvl7pPr marL="498086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7pPr>
            <a:lvl8pPr marL="581102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8pPr>
            <a:lvl9pPr marL="664116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118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15" y="781073"/>
            <a:ext cx="2942278" cy="1229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2611" y="781073"/>
            <a:ext cx="2940362" cy="1229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08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14" y="214975"/>
            <a:ext cx="5974556" cy="5131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295" y="781072"/>
            <a:ext cx="2804402" cy="28608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36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14" y="1067153"/>
            <a:ext cx="2942280" cy="943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0489" y="781072"/>
            <a:ext cx="2802482" cy="28608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36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22609" y="1067153"/>
            <a:ext cx="2940362" cy="943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6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5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471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608" y="211668"/>
            <a:ext cx="2325672" cy="569404"/>
          </a:xfrm>
        </p:spPr>
        <p:txBody>
          <a:bodyPr anchor="b"/>
          <a:lstStyle>
            <a:lvl1pPr>
              <a:defRPr sz="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834" y="205789"/>
            <a:ext cx="3553136" cy="180504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608" y="781073"/>
            <a:ext cx="2325672" cy="1229762"/>
          </a:xfrm>
        </p:spPr>
        <p:txBody>
          <a:bodyPr/>
          <a:lstStyle>
            <a:lvl1pPr marL="0" indent="0">
              <a:buNone/>
              <a:defRPr sz="292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2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17" y="211669"/>
            <a:ext cx="3579250" cy="569406"/>
          </a:xfrm>
        </p:spPr>
        <p:txBody>
          <a:bodyPr anchor="b"/>
          <a:lstStyle>
            <a:lvl1pPr>
              <a:defRPr sz="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1498" y="211669"/>
            <a:ext cx="2211472" cy="17991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582"/>
            </a:lvl1pPr>
            <a:lvl2pPr marL="83014" indent="0">
              <a:buNone/>
              <a:defRPr sz="510"/>
            </a:lvl2pPr>
            <a:lvl3pPr marL="166030" indent="0">
              <a:buNone/>
              <a:defRPr sz="436"/>
            </a:lvl3pPr>
            <a:lvl4pPr marL="249044" indent="0">
              <a:buNone/>
              <a:defRPr sz="364"/>
            </a:lvl4pPr>
            <a:lvl5pPr marL="332058" indent="0">
              <a:buNone/>
              <a:defRPr sz="364"/>
            </a:lvl5pPr>
            <a:lvl6pPr marL="415072" indent="0">
              <a:buNone/>
              <a:defRPr sz="364"/>
            </a:lvl6pPr>
            <a:lvl7pPr marL="498086" indent="0">
              <a:buNone/>
              <a:defRPr sz="364"/>
            </a:lvl7pPr>
            <a:lvl8pPr marL="581102" indent="0">
              <a:buNone/>
              <a:defRPr sz="364"/>
            </a:lvl8pPr>
            <a:lvl9pPr marL="664116" indent="0">
              <a:buNone/>
              <a:defRPr sz="3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14" y="781073"/>
            <a:ext cx="3579252" cy="1229762"/>
          </a:xfrm>
        </p:spPr>
        <p:txBody>
          <a:bodyPr/>
          <a:lstStyle>
            <a:lvl1pPr marL="0" indent="0">
              <a:buNone/>
              <a:defRPr sz="292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"/>
            <a:ext cx="7353302" cy="28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16" y="214765"/>
            <a:ext cx="5974556" cy="513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16" y="781073"/>
            <a:ext cx="5974556" cy="122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7457" y="2042806"/>
            <a:ext cx="165449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B8B5-4E7D-48C3-A5C4-9A764D4F2274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414" y="2042806"/>
            <a:ext cx="376308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7906" y="2042804"/>
            <a:ext cx="46506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302F9D-F6A8-4C9B-81BF-E4A643082DEE}"/>
              </a:ext>
            </a:extLst>
          </p:cNvPr>
          <p:cNvGrpSpPr/>
          <p:nvPr userDrawn="1"/>
        </p:nvGrpSpPr>
        <p:grpSpPr>
          <a:xfrm>
            <a:off x="7112447" y="2"/>
            <a:ext cx="148942" cy="2377944"/>
            <a:chOff x="11364972" y="8"/>
            <a:chExt cx="674677" cy="6848493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18A832EB-73C5-4A69-BE26-805639C70EF4}"/>
                </a:ext>
              </a:extLst>
            </p:cNvPr>
            <p:cNvSpPr/>
            <p:nvPr/>
          </p:nvSpPr>
          <p:spPr bwMode="auto">
            <a:xfrm>
              <a:off x="11484035" y="8"/>
              <a:ext cx="417514" cy="512765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4B9264B9-7D9E-48F0-B00F-71F2899B44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4972" y="474671"/>
              <a:ext cx="157163" cy="152401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FF6855E5-60A8-40F3-837B-AC752B144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31671" y="1539886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7418C53F-59EB-443A-BBDE-B7FF238D87E9}"/>
                </a:ext>
              </a:extLst>
            </p:cNvPr>
            <p:cNvSpPr/>
            <p:nvPr/>
          </p:nvSpPr>
          <p:spPr bwMode="auto">
            <a:xfrm>
              <a:off x="11531661" y="5694386"/>
              <a:ext cx="298451" cy="1154115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E5EDC6AA-AAF7-4B9C-9816-ED024DDD4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72961" y="5551511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E5CB7D21-9F66-4C80-B0F0-0525F69AC48C}"/>
                </a:ext>
              </a:extLst>
            </p:cNvPr>
            <p:cNvSpPr/>
            <p:nvPr/>
          </p:nvSpPr>
          <p:spPr bwMode="auto">
            <a:xfrm>
              <a:off x="11711049" y="4772"/>
              <a:ext cx="304801" cy="1544642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DE28853-D144-46E3-97AB-AFEFFCEAD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36436" y="4867292"/>
              <a:ext cx="188913" cy="188912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7234FA28-CC71-4A60-876F-55F97A62C6AE}"/>
                </a:ext>
              </a:extLst>
            </p:cNvPr>
            <p:cNvSpPr/>
            <p:nvPr/>
          </p:nvSpPr>
          <p:spPr bwMode="auto">
            <a:xfrm>
              <a:off x="11441166" y="5046682"/>
              <a:ext cx="307977" cy="1801817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D91FE5F5-5F1F-41B6-B478-B69A493D1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49148" y="6416682"/>
              <a:ext cx="190501" cy="188912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3E8910BA-304F-4503-BBA4-7EB3FF89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9586" y="6596062"/>
              <a:ext cx="23814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1986AE5-12AB-48B2-B24C-B1C6339A8E9D}"/>
              </a:ext>
            </a:extLst>
          </p:cNvPr>
          <p:cNvGrpSpPr/>
          <p:nvPr userDrawn="1"/>
        </p:nvGrpSpPr>
        <p:grpSpPr>
          <a:xfrm>
            <a:off x="-5857" y="-2"/>
            <a:ext cx="264710" cy="2381252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0AA7A143-092D-441E-BDAD-1E3B0BEC92DE}"/>
                </a:ext>
              </a:extLst>
            </p:cNvPr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6D1658BA-4C75-4CF1-A6FE-393C81DB8C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8E6F66A9-09DD-4F70-8820-981F9361D56A}"/>
                </a:ext>
              </a:extLst>
            </p:cNvPr>
            <p:cNvSpPr/>
            <p:nvPr userDrawn="1"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DC32A249-B6D5-4B90-B495-989FA8789B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3AC26B2C-14FF-492E-9BE0-E9A857F0A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7718A737-C7CE-4B2D-AA59-D99CE2CA7ED0}"/>
                </a:ext>
              </a:extLst>
            </p:cNvPr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3613AFD-8AD4-4E9E-9986-896E73D5DCC2}"/>
                </a:ext>
              </a:extLst>
            </p:cNvPr>
            <p:cNvSpPr/>
            <p:nvPr userDrawn="1"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FA58D3DC-9BC3-4EF5-964A-C63E92449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67BBDE2F-8BD0-4169-AB59-70AE7DB8B955}"/>
                </a:ext>
              </a:extLst>
            </p:cNvPr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C3ECB577-A211-4515-A5B1-C154609DC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759BCCCA-1941-440A-9C24-9C4A7F1E1DCB}"/>
                </a:ext>
              </a:extLst>
            </p:cNvPr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463337AB-89F1-4570-9D22-633EE548D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21008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166030" rtl="0" eaLnBrk="1" latinLnBrk="0" hangingPunct="1">
        <a:lnSpc>
          <a:spcPct val="90000"/>
        </a:lnSpc>
        <a:spcBef>
          <a:spcPct val="0"/>
        </a:spcBef>
        <a:buNone/>
        <a:defRPr sz="654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08" indent="-41508" algn="l" defTabSz="166030" rtl="0" eaLnBrk="1" latinLnBrk="0" hangingPunct="1">
        <a:lnSpc>
          <a:spcPct val="120000"/>
        </a:lnSpc>
        <a:spcBef>
          <a:spcPts val="182"/>
        </a:spcBef>
        <a:buSzPct val="125000"/>
        <a:buFont typeface="Arial" panose="020B0604020202020204" pitchFamily="34" charset="0"/>
        <a:buChar char="•"/>
        <a:defRPr sz="436" kern="1200">
          <a:solidFill>
            <a:schemeClr val="tx1"/>
          </a:solidFill>
          <a:latin typeface="+mn-lt"/>
          <a:ea typeface="+mn-ea"/>
          <a:cs typeface="+mn-cs"/>
        </a:defRPr>
      </a:lvl1pPr>
      <a:lvl2pPr marL="124522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364" kern="1200">
          <a:solidFill>
            <a:schemeClr val="tx1"/>
          </a:solidFill>
          <a:latin typeface="+mn-lt"/>
          <a:ea typeface="+mn-ea"/>
          <a:cs typeface="+mn-cs"/>
        </a:defRPr>
      </a:lvl2pPr>
      <a:lvl3pPr marL="207536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328" kern="1200">
          <a:solidFill>
            <a:schemeClr val="tx1"/>
          </a:solidFill>
          <a:latin typeface="+mn-lt"/>
          <a:ea typeface="+mn-ea"/>
          <a:cs typeface="+mn-cs"/>
        </a:defRPr>
      </a:lvl3pPr>
      <a:lvl4pPr marL="290550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92" kern="1200">
          <a:solidFill>
            <a:schemeClr val="tx1"/>
          </a:solidFill>
          <a:latin typeface="+mn-lt"/>
          <a:ea typeface="+mn-ea"/>
          <a:cs typeface="+mn-cs"/>
        </a:defRPr>
      </a:lvl4pPr>
      <a:lvl5pPr marL="373566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92" kern="1200">
          <a:solidFill>
            <a:schemeClr val="tx1"/>
          </a:solidFill>
          <a:latin typeface="+mn-lt"/>
          <a:ea typeface="+mn-ea"/>
          <a:cs typeface="+mn-cs"/>
        </a:defRPr>
      </a:lvl5pPr>
      <a:lvl6pPr marL="456580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539594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622608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705624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1pPr>
      <a:lvl2pPr marL="83014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2pPr>
      <a:lvl3pPr marL="166030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3pPr>
      <a:lvl4pPr marL="249044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4pPr>
      <a:lvl5pPr marL="332058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5pPr>
      <a:lvl6pPr marL="415072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6pPr>
      <a:lvl7pPr marL="498086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7pPr>
      <a:lvl8pPr marL="581102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8pPr>
      <a:lvl9pPr marL="664116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C538231-FD1B-4CDA-BE6C-199153194042}"/>
              </a:ext>
            </a:extLst>
          </p:cNvPr>
          <p:cNvSpPr txBox="1">
            <a:spLocks/>
          </p:cNvSpPr>
          <p:nvPr/>
        </p:nvSpPr>
        <p:spPr>
          <a:xfrm>
            <a:off x="3421251" y="380320"/>
            <a:ext cx="3524279" cy="1031248"/>
          </a:xfrm>
          <a:prstGeom prst="rect">
            <a:avLst/>
          </a:prstGeom>
          <a:noFill/>
        </p:spPr>
        <p:txBody>
          <a:bodyPr vert="horz" lIns="21340" tIns="10670" rIns="21340" bIns="10670" rtlCol="0" anchor="t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464">
              <a:spcAft>
                <a:spcPts val="600"/>
              </a:spcAft>
              <a:tabLst>
                <a:tab pos="625476" algn="l"/>
                <a:tab pos="2782888" algn="l"/>
                <a:tab pos="3321050" algn="l"/>
              </a:tabLst>
            </a:pPr>
            <a:r>
              <a:rPr lang="en-GB" sz="2400" b="1" dirty="0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 custom </a:t>
            </a:r>
            <a:r>
              <a:rPr lang="en-GB" sz="2400" b="1" dirty="0" err="1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ChatGPT</a:t>
            </a:r>
            <a:br>
              <a:rPr lang="en-GB" sz="2400" b="1" dirty="0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2400" b="1" dirty="0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a click</a:t>
            </a:r>
            <a:endParaRPr lang="en-US" sz="2400" b="1" dirty="0">
              <a:solidFill>
                <a:srgbClr val="13477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B16B7B-D1DE-4EAA-B296-12E6C2F418CB}"/>
              </a:ext>
            </a:extLst>
          </p:cNvPr>
          <p:cNvGrpSpPr/>
          <p:nvPr/>
        </p:nvGrpSpPr>
        <p:grpSpPr>
          <a:xfrm>
            <a:off x="6181052" y="1952719"/>
            <a:ext cx="826274" cy="270476"/>
            <a:chOff x="8408784" y="2309441"/>
            <a:chExt cx="2414605" cy="79040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D80301A-80DC-4B01-98BA-7C083843B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08784" y="2619565"/>
              <a:ext cx="1569149" cy="374365"/>
            </a:xfrm>
            <a:prstGeom prst="rect">
              <a:avLst/>
            </a:prstGeom>
          </p:spPr>
        </p:pic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6BD3845F-B739-4449-9CEF-A3EFFE497DEA}"/>
                </a:ext>
              </a:extLst>
            </p:cNvPr>
            <p:cNvSpPr txBox="1">
              <a:spLocks/>
            </p:cNvSpPr>
            <p:nvPr/>
          </p:nvSpPr>
          <p:spPr>
            <a:xfrm>
              <a:off x="9845345" y="2309441"/>
              <a:ext cx="978044" cy="790407"/>
            </a:xfrm>
            <a:prstGeom prst="rect">
              <a:avLst/>
            </a:prstGeom>
            <a:noFill/>
          </p:spPr>
          <p:txBody>
            <a:bodyPr vert="horz" lIns="21340" tIns="10670" rIns="21340" bIns="10670" rtlCol="0" anchor="t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0006" algn="ctr" defTabSz="312908">
                <a:lnSpc>
                  <a:spcPts val="2328"/>
                </a:lnSpc>
                <a:spcAft>
                  <a:spcPts val="204"/>
                </a:spcAft>
                <a:tabLst>
                  <a:tab pos="214038" algn="l"/>
                  <a:tab pos="952304" algn="l"/>
                  <a:tab pos="1136464" algn="l"/>
                </a:tabLst>
              </a:pPr>
              <a:r>
                <a:rPr lang="en-GB" sz="958" b="1" dirty="0">
                  <a:solidFill>
                    <a:srgbClr val="13477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.biz</a:t>
              </a:r>
              <a:endParaRPr lang="en-SG" sz="958" b="1" baseline="-8000" dirty="0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5A13498-D2D3-46AB-B3C1-0447ECD7B7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8" b="27332"/>
          <a:stretch/>
        </p:blipFill>
        <p:spPr>
          <a:xfrm>
            <a:off x="222442" y="68579"/>
            <a:ext cx="1978612" cy="23126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4680B48-A5F7-4CEF-9748-0393F61339E4}"/>
              </a:ext>
            </a:extLst>
          </p:cNvPr>
          <p:cNvGrpSpPr/>
          <p:nvPr/>
        </p:nvGrpSpPr>
        <p:grpSpPr>
          <a:xfrm>
            <a:off x="2057791" y="1031222"/>
            <a:ext cx="2197914" cy="1250650"/>
            <a:chOff x="1947050" y="982879"/>
            <a:chExt cx="2197913" cy="12506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C6F3A0-6291-46EE-B982-A02A8129AE16}"/>
                </a:ext>
              </a:extLst>
            </p:cNvPr>
            <p:cNvSpPr/>
            <p:nvPr/>
          </p:nvSpPr>
          <p:spPr>
            <a:xfrm>
              <a:off x="3880919" y="1969485"/>
              <a:ext cx="264044" cy="264044"/>
            </a:xfrm>
            <a:prstGeom prst="ellipse">
              <a:avLst/>
            </a:prstGeom>
            <a:solidFill>
              <a:srgbClr val="007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9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409921-E39F-4F67-A48B-F7BF6BDE7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120" b="1433"/>
            <a:stretch/>
          </p:blipFill>
          <p:spPr>
            <a:xfrm>
              <a:off x="1947050" y="982879"/>
              <a:ext cx="2159814" cy="1214751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40633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Huan Jeow</dc:creator>
  <cp:lastModifiedBy>Li Huan Jeow</cp:lastModifiedBy>
  <cp:revision>9</cp:revision>
  <dcterms:created xsi:type="dcterms:W3CDTF">2024-03-04T15:25:18Z</dcterms:created>
  <dcterms:modified xsi:type="dcterms:W3CDTF">2024-04-30T09:29:45Z</dcterms:modified>
</cp:coreProperties>
</file>