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9D80-5059-8D48-B6C1-D4746E2E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6C4A8-9781-8745-BF1C-5C3829EC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BF31-7EBF-CE46-A454-1244EFF7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8A8E-679E-394B-A41C-C05052ED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589B-A2FC-8F49-878C-945E8BBB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1511-52B5-2642-8BD4-DAAFC536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44598-AE41-C14B-AD74-D1CE8BB74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D660-7D51-6445-8974-0842689A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4DDE-6545-A24E-BCE6-0EC34CF1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562F-23C6-F845-A087-736580B0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E63A3-3FCE-1249-A2A0-08DE0CE14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54DAE-FD49-AB4A-AD70-888CFD0F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02AF-7B36-594C-AB8F-379B4012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0A84-AB48-E149-8C18-A4CB6119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5CEB-18A4-9445-AB67-28E7C017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7435-955F-7F48-AABC-63C751C4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5A28-CF6E-EC43-9D57-16F4F7F0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FB34-82A2-9549-A72D-47D123E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0563-5C96-EE49-A9C9-266C189B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BB04-23C1-6943-9970-BFD88B4A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4239-8FD1-AC44-859A-0B894B01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7DD1-940A-9741-A278-62F2060A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B8B9-C443-3E41-9A1E-C4C10144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64C3-CFDF-AC49-8FD7-995AF171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3D07-A703-2549-AE01-6DB426EE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872C-35F2-8B4A-AE47-A34684BA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5310-C243-3442-A967-5AFE9281A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75DE7-2588-4145-9414-3F6D3842C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BED3-140E-ED41-9B6F-C9901A5B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126AA-AF0D-0444-A7BB-F845BB9F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24DF-493E-A843-948C-B0C7AE49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4A3-8BDA-6C49-A205-41990AAF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0EAA3-1A33-0640-8B7C-2F184F1B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387F6-26AE-A842-83D5-419A841A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3FEA6-4541-0445-BD30-A41A1261B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46DB0-1073-0F48-8052-4754D7758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1FD88-63DC-7742-9739-29F59401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76696-8420-1449-8896-E83C5AA8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06F9-F2AD-F548-B123-B4E2DF78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7B4F-99DF-824E-9603-83668D67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3D826-3E1A-7F47-8C9D-3D465C2E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9E430-C7AC-3447-8D27-41E0F16A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813DA-EE8B-3E44-A068-4C58235D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6FCF4-128A-9D47-B16A-6DCA30CA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883BA-6B77-5A46-8229-986119F5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5D38-1B4D-3A42-8FA3-2CDEB8E5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C46-B019-E444-B270-C8B79493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2075-9BF7-7A4E-8A85-87A75957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CBB77-6FA2-AD40-9AFE-77D7F5F3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C576E-D54F-DB49-9CD8-CC6C6C09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B41-3E26-B943-AA1F-1052D6D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21C2-2C29-204B-AD88-CDC6B61D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1C07-B2B2-6745-BEE1-9572B06F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D4CE-2A70-ED4D-A0EF-1F583580E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89089-0C09-4745-B182-911FF39C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6FAA-754A-F84C-94AE-4EFA2601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328F9-AE04-B041-B07C-AC80FE1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94AA-1DB8-9846-8E7C-7AAA6E27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0E6F8-DEC2-B24E-B98E-8EA1C5E1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51055-D319-3F4C-9FAB-ED7414E5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7D5C-1D7B-7545-B7BD-78CF5D38F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9AAB-D4BF-594E-833E-D55CCF94A3D0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EFD3-6A77-FF40-A098-1337264EC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E006-4A0E-3F45-9EBF-8B1AE74CC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4508-B849-1A44-A2EC-D545D682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restel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8890-00DA-ED4E-8FC8-54F948CE9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412" y="6651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Tutorial</a:t>
            </a:r>
            <a:br>
              <a:rPr lang="en-US" dirty="0"/>
            </a:br>
            <a:r>
              <a:rPr lang="en-US" dirty="0" err="1"/>
              <a:t>Forrestel</a:t>
            </a:r>
            <a:r>
              <a:rPr lang="en-US" dirty="0"/>
              <a:t>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C374E-DD3F-974C-BA2D-303B95A01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4A9D08-E13D-724B-A23D-E7FA2052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3" y="3429000"/>
            <a:ext cx="3814761" cy="381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4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et Earth paper plate | Zazzle.com">
            <a:extLst>
              <a:ext uri="{FF2B5EF4-FFF2-40B4-BE49-F238E27FC236}">
                <a16:creationId xmlns:a16="http://schemas.microsoft.com/office/drawing/2014/main" id="{DC81F8B1-72B0-5C47-9F15-3F6AE812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43" y="1071569"/>
            <a:ext cx="5007431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siness man working at computer Royalty Free Vector Image">
            <a:extLst>
              <a:ext uri="{FF2B5EF4-FFF2-40B4-BE49-F238E27FC236}">
                <a16:creationId xmlns:a16="http://schemas.microsoft.com/office/drawing/2014/main" id="{D50A423F-A270-0C48-8A24-555BCF07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74" y="3700470"/>
            <a:ext cx="2924175" cy="260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son working on computer programming or coding Vector Image">
            <a:extLst>
              <a:ext uri="{FF2B5EF4-FFF2-40B4-BE49-F238E27FC236}">
                <a16:creationId xmlns:a16="http://schemas.microsoft.com/office/drawing/2014/main" id="{EF12F425-64B6-0647-A9D0-6702FD97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1" y="3386148"/>
            <a:ext cx="2335476" cy="260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BC00F6-2E77-CB4C-9760-079F6FEEAD34}"/>
              </a:ext>
            </a:extLst>
          </p:cNvPr>
          <p:cNvCxnSpPr/>
          <p:nvPr/>
        </p:nvCxnSpPr>
        <p:spPr>
          <a:xfrm flipV="1">
            <a:off x="1990289" y="2386019"/>
            <a:ext cx="2381686" cy="81438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D7B4FC-62E0-A046-BC5F-8515384162CE}"/>
              </a:ext>
            </a:extLst>
          </p:cNvPr>
          <p:cNvCxnSpPr>
            <a:cxnSpLocks/>
          </p:cNvCxnSpPr>
          <p:nvPr/>
        </p:nvCxnSpPr>
        <p:spPr>
          <a:xfrm>
            <a:off x="7340156" y="2321264"/>
            <a:ext cx="1975294" cy="94389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1D70C8-699A-BD49-B640-11A34CC17D96}"/>
              </a:ext>
            </a:extLst>
          </p:cNvPr>
          <p:cNvSpPr txBox="1"/>
          <p:nvPr/>
        </p:nvSpPr>
        <p:spPr>
          <a:xfrm>
            <a:off x="204787" y="328611"/>
            <a:ext cx="36814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-Create a Repository to be shared by the rest of the lab in </a:t>
            </a:r>
            <a:r>
              <a:rPr lang="en-US" sz="2200" dirty="0" err="1"/>
              <a:t>Github</a:t>
            </a:r>
            <a:r>
              <a:rPr lang="en-US" sz="2200" dirty="0"/>
              <a:t>.</a:t>
            </a:r>
          </a:p>
          <a:p>
            <a:r>
              <a:rPr lang="en-US" sz="2200" dirty="0"/>
              <a:t>-Generate (push) changes to already existing scripts that are going to be able for all of us.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396A2-39EC-2D4D-A60A-B59063FA23B8}"/>
              </a:ext>
            </a:extLst>
          </p:cNvPr>
          <p:cNvSpPr txBox="1"/>
          <p:nvPr/>
        </p:nvSpPr>
        <p:spPr>
          <a:xfrm>
            <a:off x="8145236" y="328611"/>
            <a:ext cx="36814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-Clone existing repositories from the internet to your local machine.</a:t>
            </a:r>
          </a:p>
          <a:p>
            <a:r>
              <a:rPr lang="en-US" sz="2200" dirty="0"/>
              <a:t>-”Download” (pull) changes in scripts that someone else is generating</a:t>
            </a:r>
          </a:p>
        </p:txBody>
      </p:sp>
    </p:spTree>
    <p:extLst>
      <p:ext uri="{BB962C8B-B14F-4D97-AF65-F5344CB8AC3E}">
        <p14:creationId xmlns:p14="http://schemas.microsoft.com/office/powerpoint/2010/main" val="3044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DBD5-B4FC-6143-A8BA-A2F9B65C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repository to your own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092-7703-D24C-B9AA-08E02051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https://github.com/forrestellab</a:t>
            </a:r>
            <a:endParaRPr lang="en-US" dirty="0"/>
          </a:p>
          <a:p>
            <a:r>
              <a:rPr lang="en-US" dirty="0"/>
              <a:t>Look for “</a:t>
            </a:r>
            <a:r>
              <a:rPr lang="en-US" dirty="0" err="1"/>
              <a:t>TutorialGit</a:t>
            </a:r>
            <a:r>
              <a:rPr lang="en-US" dirty="0"/>
              <a:t>” repository</a:t>
            </a:r>
          </a:p>
          <a:p>
            <a:r>
              <a:rPr lang="en-US" dirty="0"/>
              <a:t>Copy </a:t>
            </a:r>
            <a:r>
              <a:rPr lang="en-US" dirty="0" err="1"/>
              <a:t>url</a:t>
            </a:r>
            <a:r>
              <a:rPr lang="en-US" dirty="0"/>
              <a:t> link</a:t>
            </a:r>
          </a:p>
          <a:p>
            <a:r>
              <a:rPr lang="en-US" dirty="0"/>
              <a:t>On your machine, go to terminal, select folder (</a:t>
            </a:r>
            <a:r>
              <a:rPr lang="en-US" dirty="0">
                <a:solidFill>
                  <a:srgbClr val="FF0000"/>
                </a:solidFill>
              </a:rPr>
              <a:t>cd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)</a:t>
            </a:r>
          </a:p>
          <a:p>
            <a:r>
              <a:rPr lang="en-US" dirty="0"/>
              <a:t>In terminal use command: </a:t>
            </a:r>
            <a:r>
              <a:rPr lang="en-US" dirty="0">
                <a:solidFill>
                  <a:srgbClr val="00B050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clone</a:t>
            </a:r>
            <a:r>
              <a:rPr lang="en-US" dirty="0"/>
              <a:t>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i="1" dirty="0">
                <a:effectLst/>
              </a:rPr>
              <a:t>YOUR-USERNAME</a:t>
            </a:r>
            <a:r>
              <a:rPr lang="en-US" dirty="0"/>
              <a:t>/</a:t>
            </a:r>
            <a:r>
              <a:rPr lang="en-US" i="1" dirty="0">
                <a:effectLst/>
              </a:rPr>
              <a:t>YOUR-REPOSITORY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9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FE7-6930-B84A-8890-1781F1A2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Repository to your own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6CF3-41C3-FC4A-8D6D-1B456B05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 to your GitHub personal page.</a:t>
            </a:r>
          </a:p>
          <a:p>
            <a:r>
              <a:rPr lang="en-US" dirty="0"/>
              <a:t>Create Repository (name it with something that doesn’t start with Git). Copy </a:t>
            </a:r>
            <a:r>
              <a:rPr lang="en-US" dirty="0" err="1"/>
              <a:t>url</a:t>
            </a:r>
            <a:r>
              <a:rPr lang="en-US" dirty="0"/>
              <a:t> link from the GitHub repository.</a:t>
            </a:r>
          </a:p>
          <a:p>
            <a:r>
              <a:rPr lang="en-US" dirty="0"/>
              <a:t>Copy-paste the files from the </a:t>
            </a:r>
            <a:r>
              <a:rPr lang="en-US" dirty="0" err="1"/>
              <a:t>Forrestel</a:t>
            </a:r>
            <a:r>
              <a:rPr lang="en-US" dirty="0"/>
              <a:t> Lab Repository on another folder that you generated.</a:t>
            </a:r>
          </a:p>
          <a:p>
            <a:r>
              <a:rPr lang="en-US" dirty="0"/>
              <a:t>Using Terminal (</a:t>
            </a:r>
            <a:r>
              <a:rPr lang="en-US" dirty="0">
                <a:solidFill>
                  <a:srgbClr val="FF0000"/>
                </a:solidFill>
              </a:rPr>
              <a:t>cd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) go to the folder you just created.</a:t>
            </a:r>
          </a:p>
          <a:p>
            <a:r>
              <a:rPr lang="en-US" dirty="0"/>
              <a:t>Using Terminal </a:t>
            </a:r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init</a:t>
            </a:r>
            <a:r>
              <a:rPr lang="en-US" dirty="0">
                <a:solidFill>
                  <a:srgbClr val="00B050"/>
                </a:solidFill>
              </a:rPr>
              <a:t> -b main</a:t>
            </a:r>
          </a:p>
          <a:p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add .</a:t>
            </a:r>
          </a:p>
          <a:p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commit -m "First commit”</a:t>
            </a:r>
          </a:p>
          <a:p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remote add origin</a:t>
            </a:r>
            <a:r>
              <a:rPr lang="en-US" dirty="0"/>
              <a:t> </a:t>
            </a:r>
            <a:r>
              <a:rPr lang="en-US" i="1" dirty="0">
                <a:effectLst/>
              </a:rPr>
              <a:t>&lt;REMOTE_URL&gt; </a:t>
            </a:r>
          </a:p>
          <a:p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remote –v</a:t>
            </a:r>
          </a:p>
          <a:p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push -u origin main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9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B80B-3EE4-8B44-AD0E-048D3682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changes on your own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B9B1-95A0-3349-ACE0-1B130A65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</a:t>
            </a:r>
            <a:r>
              <a:rPr lang="en-US" b="1" dirty="0" err="1"/>
              <a:t>Script_example.R</a:t>
            </a:r>
            <a:endParaRPr lang="en-US" dirty="0"/>
          </a:p>
          <a:p>
            <a:r>
              <a:rPr lang="en-US" dirty="0"/>
              <a:t>Let’s run the script, calculate Kelvin from Celsius</a:t>
            </a:r>
          </a:p>
          <a:p>
            <a:r>
              <a:rPr lang="en-US" dirty="0"/>
              <a:t>Save changes in R</a:t>
            </a:r>
          </a:p>
          <a:p>
            <a:r>
              <a:rPr lang="en-US" dirty="0"/>
              <a:t>Go to terminal, select your local repository folder (</a:t>
            </a:r>
            <a:r>
              <a:rPr lang="en-US" dirty="0">
                <a:solidFill>
                  <a:srgbClr val="FF0000"/>
                </a:solidFill>
              </a:rPr>
              <a:t>cd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ls, </a:t>
            </a:r>
            <a:r>
              <a:rPr lang="en-US" dirty="0" err="1">
                <a:solidFill>
                  <a:srgbClr val="FF0000"/>
                </a:solidFill>
              </a:rPr>
              <a:t>pwd</a:t>
            </a:r>
            <a:r>
              <a:rPr lang="en-US" dirty="0"/>
              <a:t>)</a:t>
            </a:r>
          </a:p>
          <a:p>
            <a:r>
              <a:rPr lang="en-US" dirty="0"/>
              <a:t>Check status: </a:t>
            </a:r>
            <a:r>
              <a:rPr lang="en-US" dirty="0">
                <a:solidFill>
                  <a:srgbClr val="FF000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status</a:t>
            </a:r>
          </a:p>
          <a:p>
            <a:r>
              <a:rPr lang="en-US" dirty="0"/>
              <a:t>Add changes: </a:t>
            </a:r>
            <a:r>
              <a:rPr lang="en-US" dirty="0">
                <a:solidFill>
                  <a:srgbClr val="FF000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add </a:t>
            </a:r>
            <a:r>
              <a:rPr lang="en-US" b="1" dirty="0" err="1"/>
              <a:t>Script_example.R</a:t>
            </a:r>
            <a:endParaRPr lang="en-US" dirty="0"/>
          </a:p>
          <a:p>
            <a:r>
              <a:rPr lang="en-US" dirty="0"/>
              <a:t>Check status: </a:t>
            </a:r>
            <a:r>
              <a:rPr lang="en-US" dirty="0">
                <a:solidFill>
                  <a:srgbClr val="FF000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status</a:t>
            </a:r>
          </a:p>
          <a:p>
            <a:r>
              <a:rPr lang="en-US" dirty="0"/>
              <a:t>Commit changes: </a:t>
            </a:r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commit –</a:t>
            </a:r>
            <a:r>
              <a:rPr lang="en-US" dirty="0" err="1">
                <a:solidFill>
                  <a:srgbClr val="00B050"/>
                </a:solidFill>
              </a:rPr>
              <a:t>m”Generate</a:t>
            </a:r>
            <a:r>
              <a:rPr lang="en-US" dirty="0">
                <a:solidFill>
                  <a:srgbClr val="00B050"/>
                </a:solidFill>
              </a:rPr>
              <a:t> Kelvin from Celsius”</a:t>
            </a:r>
          </a:p>
          <a:p>
            <a:r>
              <a:rPr lang="en-US" dirty="0"/>
              <a:t>Check status: </a:t>
            </a:r>
            <a:r>
              <a:rPr lang="en-US" dirty="0">
                <a:solidFill>
                  <a:srgbClr val="FF000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status</a:t>
            </a:r>
          </a:p>
          <a:p>
            <a:r>
              <a:rPr lang="en-US" dirty="0"/>
              <a:t>Push changes: </a:t>
            </a:r>
            <a:r>
              <a:rPr lang="en-US" dirty="0">
                <a:solidFill>
                  <a:srgbClr val="FF0000"/>
                </a:solidFill>
              </a:rPr>
              <a:t>git  </a:t>
            </a:r>
            <a:r>
              <a:rPr lang="en-US" dirty="0">
                <a:solidFill>
                  <a:srgbClr val="00B050"/>
                </a:solidFill>
              </a:rPr>
              <a:t>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8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0202-EA67-DF45-92A0-8F3B36B0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changes from The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0632-4C60-0542-AF23-B74CDB32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terminal, select your local repository folder (the one you downloaded from </a:t>
            </a:r>
            <a:r>
              <a:rPr lang="en-US" dirty="0" err="1"/>
              <a:t>Forrestellab</a:t>
            </a:r>
            <a:r>
              <a:rPr lang="en-US" dirty="0"/>
              <a:t>, not your own) (</a:t>
            </a:r>
            <a:r>
              <a:rPr lang="en-US" dirty="0">
                <a:solidFill>
                  <a:srgbClr val="FF0000"/>
                </a:solidFill>
              </a:rPr>
              <a:t>cd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ls, </a:t>
            </a:r>
            <a:r>
              <a:rPr lang="en-US" dirty="0" err="1">
                <a:solidFill>
                  <a:srgbClr val="FF0000"/>
                </a:solidFill>
              </a:rPr>
              <a:t>pwd</a:t>
            </a:r>
            <a:r>
              <a:rPr lang="en-US" dirty="0"/>
              <a:t>)</a:t>
            </a:r>
          </a:p>
          <a:p>
            <a:r>
              <a:rPr lang="en-US" dirty="0"/>
              <a:t>Go to GitHub on your browser and copy paste the </a:t>
            </a:r>
            <a:r>
              <a:rPr lang="en-US" dirty="0" err="1"/>
              <a:t>url</a:t>
            </a:r>
            <a:r>
              <a:rPr lang="en-US" dirty="0"/>
              <a:t> link</a:t>
            </a:r>
          </a:p>
          <a:p>
            <a:r>
              <a:rPr lang="en-US" dirty="0"/>
              <a:t>In terminal: </a:t>
            </a:r>
            <a:r>
              <a:rPr lang="en-US" dirty="0">
                <a:solidFill>
                  <a:srgbClr val="FF0000"/>
                </a:solidFill>
              </a:rPr>
              <a:t>git </a:t>
            </a:r>
            <a:r>
              <a:rPr lang="en-US">
                <a:solidFill>
                  <a:srgbClr val="00B050"/>
                </a:solidFill>
              </a:rPr>
              <a:t>pull </a:t>
            </a:r>
            <a:r>
              <a:rPr lang="en-US" i="1">
                <a:effectLst/>
              </a:rPr>
              <a:t>&lt;REMOTE_URL&gt;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5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GitHub Tutorial Forrestel Lab</vt:lpstr>
      <vt:lpstr>PowerPoint Presentation</vt:lpstr>
      <vt:lpstr>Download a repository to your own computer</vt:lpstr>
      <vt:lpstr>Upload Repository to your own GitHub account</vt:lpstr>
      <vt:lpstr>Generate changes on your own script</vt:lpstr>
      <vt:lpstr>Pull changes from The 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Forrestel Lab</dc:title>
  <dc:creator>Nicolas Raab</dc:creator>
  <cp:lastModifiedBy>Nicolas Raab</cp:lastModifiedBy>
  <cp:revision>7</cp:revision>
  <dcterms:created xsi:type="dcterms:W3CDTF">2021-04-30T15:38:57Z</dcterms:created>
  <dcterms:modified xsi:type="dcterms:W3CDTF">2021-04-30T16:41:28Z</dcterms:modified>
</cp:coreProperties>
</file>