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8" r:id="rId12"/>
    <p:sldId id="323" r:id="rId13"/>
    <p:sldId id="322" r:id="rId14"/>
    <p:sldId id="321" r:id="rId15"/>
    <p:sldId id="313" r:id="rId16"/>
    <p:sldId id="324" r:id="rId17"/>
    <p:sldId id="325" r:id="rId18"/>
    <p:sldId id="326" r:id="rId19"/>
    <p:sldId id="327" r:id="rId20"/>
    <p:sldId id="315" r:id="rId21"/>
    <p:sldId id="320" r:id="rId22"/>
    <p:sldId id="314" r:id="rId23"/>
    <p:sldId id="318" r:id="rId24"/>
    <p:sldId id="319" r:id="rId25"/>
    <p:sldId id="329" r:id="rId26"/>
    <p:sldId id="30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8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2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6327"/>
  </p:normalViewPr>
  <p:slideViewPr>
    <p:cSldViewPr snapToGrid="0">
      <p:cViewPr varScale="1">
        <p:scale>
          <a:sx n="123" d="100"/>
          <a:sy n="123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2023-02-20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3F2E-2DCA-876A-27F6-E042DDC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 est un langage orienté « objet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F280-549A-042E-5C48-AE7F3FD8F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E83E-DBAF-4D2B-93B0-AC356102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À peu près tout dans R est un objet. Qu’est-ce que cela veut dire?</a:t>
            </a:r>
          </a:p>
          <a:p>
            <a:pPr lvl="1"/>
            <a:r>
              <a:rPr lang="fr-CA" i="1" dirty="0"/>
              <a:t>Object </a:t>
            </a:r>
            <a:r>
              <a:rPr lang="fr-CA" i="1" dirty="0" err="1"/>
              <a:t>Oriented</a:t>
            </a:r>
            <a:r>
              <a:rPr lang="fr-CA" i="1" dirty="0"/>
              <a:t> </a:t>
            </a:r>
            <a:r>
              <a:rPr lang="fr-CA" i="1" dirty="0" err="1"/>
              <a:t>Language</a:t>
            </a:r>
            <a:r>
              <a:rPr lang="fr-CA" dirty="0"/>
              <a:t> est un paradigme de programmation qui mise sur la modélisation des données sous forme d’objet.</a:t>
            </a:r>
          </a:p>
          <a:p>
            <a:pPr lvl="1"/>
            <a:r>
              <a:rPr lang="fr-CA" dirty="0"/>
              <a:t>Des objets sont des instances autonomes pourvus d’attributs et de méthodes.</a:t>
            </a:r>
          </a:p>
          <a:p>
            <a:pPr lvl="1"/>
            <a:r>
              <a:rPr lang="fr-CA" dirty="0"/>
              <a:t>Dans un OOL, les données sont encapsulées dans des objets, dont on peut vérifier les attributs.</a:t>
            </a:r>
          </a:p>
          <a:p>
            <a:pPr lvl="1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D7881-2E1F-FD2A-F79B-02904AC0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1E2320-981A-CA0A-F83D-5E1B0D03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Le jeu de données que nous allons importer dans R a les attributs suivants: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dirty="0"/>
              <a:t>&gt; </a:t>
            </a:r>
            <a:r>
              <a:rPr lang="fr-CA" dirty="0" err="1">
                <a:highlight>
                  <a:srgbClr val="FF00FF"/>
                </a:highlight>
              </a:rPr>
              <a:t>attributes</a:t>
            </a:r>
            <a:r>
              <a:rPr lang="fr-CA" dirty="0">
                <a:highlight>
                  <a:srgbClr val="FF00FF"/>
                </a:highlight>
              </a:rPr>
              <a:t>(</a:t>
            </a:r>
            <a:r>
              <a:rPr lang="fr-CA" dirty="0" err="1">
                <a:highlight>
                  <a:srgbClr val="FF00FF"/>
                </a:highlight>
              </a:rPr>
              <a:t>xyz</a:t>
            </a:r>
            <a:r>
              <a:rPr lang="fr-CA" dirty="0">
                <a:highlight>
                  <a:srgbClr val="FF00FF"/>
                </a:highlight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 [1] "périodique"       "titre" …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row.names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1 2 3 4 5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$class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"</a:t>
            </a:r>
            <a:r>
              <a:rPr lang="fr-CA" dirty="0" err="1"/>
              <a:t>tbl_df</a:t>
            </a:r>
            <a:r>
              <a:rPr lang="fr-CA" dirty="0"/>
              <a:t>"     "</a:t>
            </a:r>
            <a:r>
              <a:rPr lang="fr-CA" dirty="0" err="1"/>
              <a:t>tbl</a:t>
            </a:r>
            <a:r>
              <a:rPr lang="fr-CA" dirty="0"/>
              <a:t>"        "</a:t>
            </a:r>
            <a:r>
              <a:rPr lang="fr-CA" dirty="0" err="1"/>
              <a:t>data.frame</a:t>
            </a:r>
            <a:r>
              <a:rPr lang="fr-CA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0135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0877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0641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3072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50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052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53822"/>
              </p:ext>
            </p:extLst>
          </p:nvPr>
        </p:nvGraphicFramePr>
        <p:xfrm>
          <a:off x="833613" y="2302983"/>
          <a:ext cx="10167936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254B-E56C-5CBC-4125-C5E25F5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Outils d’exploration de l’atelier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A5F59-CFF3-2186-6B0E-85F11F8CD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Des fonctions (objets)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A889E-B48A-8308-1381-F2B85B1D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attributes</a:t>
            </a:r>
            <a:r>
              <a:rPr lang="fr-CA" dirty="0"/>
              <a:t>()</a:t>
            </a:r>
          </a:p>
          <a:p>
            <a:r>
              <a:rPr lang="fr-CA" dirty="0"/>
              <a:t>class()</a:t>
            </a:r>
          </a:p>
          <a:p>
            <a:r>
              <a:rPr lang="fr-CA" dirty="0" err="1"/>
              <a:t>dim</a:t>
            </a:r>
            <a:r>
              <a:rPr lang="fr-CA" dirty="0"/>
              <a:t>()</a:t>
            </a:r>
          </a:p>
          <a:p>
            <a:r>
              <a:rPr lang="fr-CA"/>
              <a:t>Etc.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0FE86-BA44-99F4-75B3-37FCB91F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Des stratégies d’exploration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48FBDF-14A9-F8A2-B671-D8ACDF2069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Enchainement d’opérations sur les objets données produisant… de nouveaux objets qui fourniront des informations inédites sur les données.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Fréquence lexicale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Réseau de cooccurrences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Concordancier</a:t>
            </a:r>
          </a:p>
        </p:txBody>
      </p:sp>
    </p:spTree>
    <p:extLst>
      <p:ext uri="{BB962C8B-B14F-4D97-AF65-F5344CB8AC3E}">
        <p14:creationId xmlns:p14="http://schemas.microsoft.com/office/powerpoint/2010/main" val="227227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12235</TotalTime>
  <Words>1398</Words>
  <Application>Microsoft Macintosh PowerPoint</Application>
  <PresentationFormat>Grand écran</PresentationFormat>
  <Paragraphs>266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R est un langage orienté « objet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Outils d’exploration de l’atelier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42</cp:revision>
  <dcterms:created xsi:type="dcterms:W3CDTF">2023-02-04T20:30:14Z</dcterms:created>
  <dcterms:modified xsi:type="dcterms:W3CDTF">2023-02-20T15:08:51Z</dcterms:modified>
</cp:coreProperties>
</file>