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301" r:id="rId3"/>
    <p:sldId id="303" r:id="rId4"/>
    <p:sldId id="304" r:id="rId5"/>
    <p:sldId id="306" r:id="rId6"/>
    <p:sldId id="307" r:id="rId7"/>
    <p:sldId id="308" r:id="rId8"/>
    <p:sldId id="309" r:id="rId9"/>
    <p:sldId id="310" r:id="rId10"/>
    <p:sldId id="311" r:id="rId11"/>
    <p:sldId id="315" r:id="rId12"/>
    <p:sldId id="312" r:id="rId13"/>
    <p:sldId id="313" r:id="rId14"/>
    <p:sldId id="314" r:id="rId15"/>
    <p:sldId id="305"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52" autoAdjust="0"/>
  </p:normalViewPr>
  <p:slideViewPr>
    <p:cSldViewPr snapToGrid="0" showGuides="1">
      <p:cViewPr varScale="1">
        <p:scale>
          <a:sx n="85" d="100"/>
          <a:sy n="85" d="100"/>
        </p:scale>
        <p:origin x="774" y="8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9F922E-7945-432A-9D31-3F9D57CB5C5C}" type="datetime1">
              <a:rPr lang="fr-FR" smtClean="0"/>
              <a:t>14/10/2024</a:t>
            </a:fld>
            <a:endParaRPr lang="fr-FR"/>
          </a:p>
        </p:txBody>
      </p:sp>
      <p:sp>
        <p:nvSpPr>
          <p:cNvPr id="4" name="Espace réservé du pied de page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fr-FR" smtClean="0"/>
              <a:t>‹N°›</a:t>
            </a:fld>
            <a:endParaRPr lang="fr-FR"/>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A65FAC-8D00-4B8B-BF17-28514BAF2ABF}" type="datetime1">
              <a:rPr lang="fr-FR" noProof="0" smtClean="0"/>
              <a:t>14/10/2024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fr-FR" noProof="0" smtClean="0"/>
              <a:t>‹N°›</a:t>
            </a:fld>
            <a:endParaRPr lang="fr-FR"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a:t>
            </a:fld>
            <a:endParaRPr lang="fr-FR"/>
          </a:p>
        </p:txBody>
      </p:sp>
    </p:spTree>
    <p:extLst>
      <p:ext uri="{BB962C8B-B14F-4D97-AF65-F5344CB8AC3E}">
        <p14:creationId xmlns:p14="http://schemas.microsoft.com/office/powerpoint/2010/main" val="31611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10</a:t>
            </a:fld>
            <a:endParaRPr lang="fr-FR"/>
          </a:p>
        </p:txBody>
      </p:sp>
    </p:spTree>
    <p:extLst>
      <p:ext uri="{BB962C8B-B14F-4D97-AF65-F5344CB8AC3E}">
        <p14:creationId xmlns:p14="http://schemas.microsoft.com/office/powerpoint/2010/main" val="76228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11</a:t>
            </a:fld>
            <a:endParaRPr lang="fr-FR"/>
          </a:p>
        </p:txBody>
      </p:sp>
    </p:spTree>
    <p:extLst>
      <p:ext uri="{BB962C8B-B14F-4D97-AF65-F5344CB8AC3E}">
        <p14:creationId xmlns:p14="http://schemas.microsoft.com/office/powerpoint/2010/main" val="1257866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12</a:t>
            </a:fld>
            <a:endParaRPr lang="fr-FR"/>
          </a:p>
        </p:txBody>
      </p:sp>
    </p:spTree>
    <p:extLst>
      <p:ext uri="{BB962C8B-B14F-4D97-AF65-F5344CB8AC3E}">
        <p14:creationId xmlns:p14="http://schemas.microsoft.com/office/powerpoint/2010/main" val="1390666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13</a:t>
            </a:fld>
            <a:endParaRPr lang="fr-FR"/>
          </a:p>
        </p:txBody>
      </p:sp>
    </p:spTree>
    <p:extLst>
      <p:ext uri="{BB962C8B-B14F-4D97-AF65-F5344CB8AC3E}">
        <p14:creationId xmlns:p14="http://schemas.microsoft.com/office/powerpoint/2010/main" val="18248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14</a:t>
            </a:fld>
            <a:endParaRPr lang="fr-FR"/>
          </a:p>
        </p:txBody>
      </p:sp>
    </p:spTree>
    <p:extLst>
      <p:ext uri="{BB962C8B-B14F-4D97-AF65-F5344CB8AC3E}">
        <p14:creationId xmlns:p14="http://schemas.microsoft.com/office/powerpoint/2010/main" val="473625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15</a:t>
            </a:fld>
            <a:endParaRPr lang="fr-FR"/>
          </a:p>
        </p:txBody>
      </p:sp>
    </p:spTree>
    <p:extLst>
      <p:ext uri="{BB962C8B-B14F-4D97-AF65-F5344CB8AC3E}">
        <p14:creationId xmlns:p14="http://schemas.microsoft.com/office/powerpoint/2010/main" val="71290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2</a:t>
            </a:fld>
            <a:endParaRPr lang="fr-FR"/>
          </a:p>
        </p:txBody>
      </p:sp>
    </p:spTree>
    <p:extLst>
      <p:ext uri="{BB962C8B-B14F-4D97-AF65-F5344CB8AC3E}">
        <p14:creationId xmlns:p14="http://schemas.microsoft.com/office/powerpoint/2010/main" val="340904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3</a:t>
            </a:fld>
            <a:endParaRPr lang="fr-FR"/>
          </a:p>
        </p:txBody>
      </p:sp>
    </p:spTree>
    <p:extLst>
      <p:ext uri="{BB962C8B-B14F-4D97-AF65-F5344CB8AC3E}">
        <p14:creationId xmlns:p14="http://schemas.microsoft.com/office/powerpoint/2010/main" val="46512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4</a:t>
            </a:fld>
            <a:endParaRPr lang="fr-FR"/>
          </a:p>
        </p:txBody>
      </p:sp>
    </p:spTree>
    <p:extLst>
      <p:ext uri="{BB962C8B-B14F-4D97-AF65-F5344CB8AC3E}">
        <p14:creationId xmlns:p14="http://schemas.microsoft.com/office/powerpoint/2010/main" val="152998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5</a:t>
            </a:fld>
            <a:endParaRPr lang="fr-FR"/>
          </a:p>
        </p:txBody>
      </p:sp>
    </p:spTree>
    <p:extLst>
      <p:ext uri="{BB962C8B-B14F-4D97-AF65-F5344CB8AC3E}">
        <p14:creationId xmlns:p14="http://schemas.microsoft.com/office/powerpoint/2010/main" val="15078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6</a:t>
            </a:fld>
            <a:endParaRPr lang="fr-FR"/>
          </a:p>
        </p:txBody>
      </p:sp>
    </p:spTree>
    <p:extLst>
      <p:ext uri="{BB962C8B-B14F-4D97-AF65-F5344CB8AC3E}">
        <p14:creationId xmlns:p14="http://schemas.microsoft.com/office/powerpoint/2010/main" val="37598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7</a:t>
            </a:fld>
            <a:endParaRPr lang="fr-FR"/>
          </a:p>
        </p:txBody>
      </p:sp>
    </p:spTree>
    <p:extLst>
      <p:ext uri="{BB962C8B-B14F-4D97-AF65-F5344CB8AC3E}">
        <p14:creationId xmlns:p14="http://schemas.microsoft.com/office/powerpoint/2010/main" val="276154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8</a:t>
            </a:fld>
            <a:endParaRPr lang="fr-FR"/>
          </a:p>
        </p:txBody>
      </p:sp>
    </p:spTree>
    <p:extLst>
      <p:ext uri="{BB962C8B-B14F-4D97-AF65-F5344CB8AC3E}">
        <p14:creationId xmlns:p14="http://schemas.microsoft.com/office/powerpoint/2010/main" val="108849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DC51814-3B91-4036-94D2-3977634EE214}" type="slidenum">
              <a:rPr lang="fr-FR" smtClean="0"/>
              <a:t>9</a:t>
            </a:fld>
            <a:endParaRPr lang="fr-FR"/>
          </a:p>
        </p:txBody>
      </p:sp>
    </p:spTree>
    <p:extLst>
      <p:ext uri="{BB962C8B-B14F-4D97-AF65-F5344CB8AC3E}">
        <p14:creationId xmlns:p14="http://schemas.microsoft.com/office/powerpoint/2010/main" val="409073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E6F2E6F7-3BE5-4484-A73E-3EFDB7348BB5}"/>
              </a:ext>
            </a:extLst>
          </p:cNvPr>
          <p:cNvSpPr>
            <a:spLocks noGrp="1"/>
          </p:cNvSpPr>
          <p:nvPr>
            <p:ph type="body" idx="1" hasCustomPrompt="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d’image 6">
            <a:extLst>
              <a:ext uri="{FF2B5EF4-FFF2-40B4-BE49-F238E27FC236}">
                <a16:creationId xmlns:a16="http://schemas.microsoft.com/office/drawing/2014/main" id="{391EAACA-1322-4E60-917E-C7408F539D5D}"/>
              </a:ext>
            </a:extLst>
          </p:cNvPr>
          <p:cNvSpPr>
            <a:spLocks noGrp="1"/>
          </p:cNvSpPr>
          <p:nvPr>
            <p:ph type="pic" sz="quarter" idx="13" hasCustomPrompt="1"/>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fr-FR" noProof="0"/>
              <a:t>Modifiez le style du titre</a:t>
            </a:r>
          </a:p>
        </p:txBody>
      </p:sp>
      <p:sp>
        <p:nvSpPr>
          <p:cNvPr id="6" name="Espace réservé a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2" name="Forme libre : Form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Espace réservé d’image 32">
            <a:extLst>
              <a:ext uri="{FF2B5EF4-FFF2-40B4-BE49-F238E27FC236}">
                <a16:creationId xmlns:a16="http://schemas.microsoft.com/office/drawing/2014/main" id="{2DB7CFEB-6952-4BC3-B9E0-0C382490F9E6}"/>
              </a:ext>
            </a:extLst>
          </p:cNvPr>
          <p:cNvSpPr>
            <a:spLocks noGrp="1"/>
          </p:cNvSpPr>
          <p:nvPr>
            <p:ph type="pic" sz="quarter" idx="13" hasCustomPrompt="1"/>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fr-FR" noProof="0"/>
              <a:t>Cliquez sur l’icône pour ajouter une image</a:t>
            </a:r>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Espace réservé d’image 32">
            <a:extLst>
              <a:ext uri="{FF2B5EF4-FFF2-40B4-BE49-F238E27FC236}">
                <a16:creationId xmlns:a16="http://schemas.microsoft.com/office/drawing/2014/main" id="{B5D335A5-A601-4D8A-AEF5-F34792FF565A}"/>
              </a:ext>
            </a:extLst>
          </p:cNvPr>
          <p:cNvSpPr>
            <a:spLocks noGrp="1"/>
          </p:cNvSpPr>
          <p:nvPr>
            <p:ph type="pic" sz="quarter" idx="21" hasCustomPrompt="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fr-FR" noProof="0"/>
              <a:t>Modifiez le style du titre</a:t>
            </a:r>
          </a:p>
        </p:txBody>
      </p:sp>
      <p:sp>
        <p:nvSpPr>
          <p:cNvPr id="6" name="Espace réservé du numéro de diapositive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Espace réservé d’image 6">
            <a:extLst>
              <a:ext uri="{FF2B5EF4-FFF2-40B4-BE49-F238E27FC236}">
                <a16:creationId xmlns:a16="http://schemas.microsoft.com/office/drawing/2014/main" id="{230D70C6-13FD-45D4-8FB6-26C56B8FF2D4}"/>
              </a:ext>
            </a:extLst>
          </p:cNvPr>
          <p:cNvSpPr>
            <a:spLocks noGrp="1"/>
          </p:cNvSpPr>
          <p:nvPr>
            <p:ph type="pic" sz="quarter" idx="13" hasCustomPrompt="1"/>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4DC80855-A1B8-4B65-B6F6-2AA6239EC246}"/>
              </a:ext>
            </a:extLst>
          </p:cNvPr>
          <p:cNvSpPr>
            <a:spLocks noGrp="1"/>
          </p:cNvSpPr>
          <p:nvPr>
            <p:ph type="pic" sz="quarter" idx="13" hasCustomPrompt="1"/>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fr-FR" noProof="0"/>
              <a:t>Modifiez le style du titre</a:t>
            </a:r>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4DC80855-A1B8-4B65-B6F6-2AA6239EC246}"/>
              </a:ext>
            </a:extLst>
          </p:cNvPr>
          <p:cNvSpPr>
            <a:spLocks noGrp="1"/>
          </p:cNvSpPr>
          <p:nvPr>
            <p:ph type="pic" sz="quarter" idx="13" hasCustomPrompt="1"/>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1" name="Espace réservé d’image 6">
            <a:extLst>
              <a:ext uri="{FF2B5EF4-FFF2-40B4-BE49-F238E27FC236}">
                <a16:creationId xmlns:a16="http://schemas.microsoft.com/office/drawing/2014/main" id="{B9795E85-7B91-41BB-9DF4-A4893AA48FFA}"/>
              </a:ext>
            </a:extLst>
          </p:cNvPr>
          <p:cNvSpPr>
            <a:spLocks noGrp="1"/>
          </p:cNvSpPr>
          <p:nvPr>
            <p:ph type="pic" sz="quarter" idx="14" hasCustomPrompt="1"/>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fr-FR" noProof="0"/>
              <a:t>Modifiez le style du titre</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4DC80855-A1B8-4B65-B6F6-2AA6239EC246}"/>
              </a:ext>
            </a:extLst>
          </p:cNvPr>
          <p:cNvSpPr>
            <a:spLocks noGrp="1"/>
          </p:cNvSpPr>
          <p:nvPr>
            <p:ph type="pic" sz="quarter" idx="13" hasCustomPrompt="1"/>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6" name="Connecteur droit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fr-FR" noProof="0"/>
              <a:t>Modifiez le style du titre</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5" name="Espace réservé d’image 24">
            <a:extLst>
              <a:ext uri="{FF2B5EF4-FFF2-40B4-BE49-F238E27FC236}">
                <a16:creationId xmlns:a16="http://schemas.microsoft.com/office/drawing/2014/main" id="{84421AF3-217F-49BD-BF47-1140F3F445D8}"/>
              </a:ext>
            </a:extLst>
          </p:cNvPr>
          <p:cNvSpPr>
            <a:spLocks noGrp="1"/>
          </p:cNvSpPr>
          <p:nvPr>
            <p:ph type="pic" sz="quarter" idx="15" hasCustomPrompt="1"/>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fr-FR" noProof="0"/>
              <a:t>Cliquez sur l’icône pour ajouter une image</a:t>
            </a:r>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23" name="Connecteur droit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6">
            <a:extLst>
              <a:ext uri="{FF2B5EF4-FFF2-40B4-BE49-F238E27FC236}">
                <a16:creationId xmlns:a16="http://schemas.microsoft.com/office/drawing/2014/main" id="{73E3AB81-FB3C-492F-8AB9-CFC37EECCEE7}"/>
              </a:ext>
            </a:extLst>
          </p:cNvPr>
          <p:cNvSpPr>
            <a:spLocks noGrp="1"/>
          </p:cNvSpPr>
          <p:nvPr>
            <p:ph type="pic" sz="quarter" idx="13" hasCustomPrompt="1"/>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fr-FR" noProof="0"/>
              <a:t>Modifiez le style du titre</a:t>
            </a:r>
          </a:p>
        </p:txBody>
      </p:sp>
      <p:sp>
        <p:nvSpPr>
          <p:cNvPr id="7" name="Espace réservé du numéro de diapositive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4" name="Espace réservé du contenu 3">
            <a:extLst>
              <a:ext uri="{FF2B5EF4-FFF2-40B4-BE49-F238E27FC236}">
                <a16:creationId xmlns:a16="http://schemas.microsoft.com/office/drawing/2014/main" id="{23F1116B-C8B0-450D-83F6-49C4ABB22CCD}"/>
              </a:ext>
            </a:extLst>
          </p:cNvPr>
          <p:cNvSpPr>
            <a:spLocks noGrp="1"/>
          </p:cNvSpPr>
          <p:nvPr>
            <p:ph sz="half" idx="2" hasCustomPrompt="1"/>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contenu 2">
            <a:extLst>
              <a:ext uri="{FF2B5EF4-FFF2-40B4-BE49-F238E27FC236}">
                <a16:creationId xmlns:a16="http://schemas.microsoft.com/office/drawing/2014/main" id="{3E60534E-DE82-45F4-8E2E-DA97F169177F}"/>
              </a:ext>
            </a:extLst>
          </p:cNvPr>
          <p:cNvSpPr>
            <a:spLocks noGrp="1"/>
          </p:cNvSpPr>
          <p:nvPr>
            <p:ph sz="half" idx="1" hasCustomPrompt="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6">
            <a:extLst>
              <a:ext uri="{FF2B5EF4-FFF2-40B4-BE49-F238E27FC236}">
                <a16:creationId xmlns:a16="http://schemas.microsoft.com/office/drawing/2014/main" id="{DE438B2E-01A6-453B-928D-97D98438168E}"/>
              </a:ext>
            </a:extLst>
          </p:cNvPr>
          <p:cNvSpPr>
            <a:spLocks noGrp="1"/>
          </p:cNvSpPr>
          <p:nvPr>
            <p:ph type="pic" sz="quarter" idx="13" hasCustomPrompt="1"/>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Espace réservé d’image 26">
            <a:extLst>
              <a:ext uri="{FF2B5EF4-FFF2-40B4-BE49-F238E27FC236}">
                <a16:creationId xmlns:a16="http://schemas.microsoft.com/office/drawing/2014/main" id="{404FC023-3732-4036-B4DA-F34DC453036D}"/>
              </a:ext>
            </a:extLst>
          </p:cNvPr>
          <p:cNvSpPr>
            <a:spLocks noGrp="1"/>
          </p:cNvSpPr>
          <p:nvPr>
            <p:ph type="pic" sz="quarter" idx="13" hasCustomPrompt="1"/>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18957288-25D1-4D25-BECD-5A2E6A888185}"/>
              </a:ext>
            </a:extLst>
          </p:cNvPr>
          <p:cNvSpPr>
            <a:spLocks noGrp="1"/>
          </p:cNvSpPr>
          <p:nvPr>
            <p:ph type="pic" sz="quarter" idx="13" hasCustomPrompt="1"/>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5" name="Espace réservé d’image 6">
            <a:extLst>
              <a:ext uri="{FF2B5EF4-FFF2-40B4-BE49-F238E27FC236}">
                <a16:creationId xmlns:a16="http://schemas.microsoft.com/office/drawing/2014/main" id="{D9C7DFC2-3A77-4761-A9AF-98963C5CCA07}"/>
              </a:ext>
            </a:extLst>
          </p:cNvPr>
          <p:cNvSpPr>
            <a:spLocks noGrp="1"/>
          </p:cNvSpPr>
          <p:nvPr>
            <p:ph type="pic" sz="quarter" idx="14" hasCustomPrompt="1"/>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3F6FD22A-5FDA-45EC-BE49-3C0E30A397B0}"/>
              </a:ext>
            </a:extLst>
          </p:cNvPr>
          <p:cNvSpPr>
            <a:spLocks noGrp="1"/>
          </p:cNvSpPr>
          <p:nvPr>
            <p:ph type="pic" sz="quarter" idx="15" hasCustomPrompt="1"/>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Espace réservé d’image 6">
            <a:extLst>
              <a:ext uri="{FF2B5EF4-FFF2-40B4-BE49-F238E27FC236}">
                <a16:creationId xmlns:a16="http://schemas.microsoft.com/office/drawing/2014/main" id="{B64BDA74-9644-41EB-984D-939D27B60F3F}"/>
              </a:ext>
            </a:extLst>
          </p:cNvPr>
          <p:cNvSpPr>
            <a:spLocks noGrp="1"/>
          </p:cNvSpPr>
          <p:nvPr>
            <p:ph type="pic" sz="quarter" idx="16" hasCustomPrompt="1"/>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18957288-25D1-4D25-BECD-5A2E6A888185}"/>
              </a:ext>
            </a:extLst>
          </p:cNvPr>
          <p:cNvSpPr>
            <a:spLocks noGrp="1"/>
          </p:cNvSpPr>
          <p:nvPr>
            <p:ph type="pic" sz="quarter" idx="13" hasCustomPrompt="1"/>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grpSp>
        <p:nvGrpSpPr>
          <p:cNvPr id="2" name="Groupe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V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18957288-25D1-4D25-BECD-5A2E6A888185}"/>
              </a:ext>
            </a:extLst>
          </p:cNvPr>
          <p:cNvSpPr>
            <a:spLocks noGrp="1"/>
          </p:cNvSpPr>
          <p:nvPr>
            <p:ph type="pic" sz="quarter" idx="13" hasCustomPrompt="1"/>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39EF0319-0CF7-4AB8-BE69-FEE9B6C298FE}"/>
              </a:ext>
            </a:extLst>
          </p:cNvPr>
          <p:cNvSpPr>
            <a:spLocks noGrp="1"/>
          </p:cNvSpPr>
          <p:nvPr>
            <p:ph type="pic" sz="quarter" idx="13" hasCustomPrompt="1"/>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image 6">
            <a:extLst>
              <a:ext uri="{FF2B5EF4-FFF2-40B4-BE49-F238E27FC236}">
                <a16:creationId xmlns:a16="http://schemas.microsoft.com/office/drawing/2014/main" id="{F36B08A9-4F2C-4D72-A755-CBF0DAD5A4FC}"/>
              </a:ext>
            </a:extLst>
          </p:cNvPr>
          <p:cNvSpPr>
            <a:spLocks noGrp="1"/>
          </p:cNvSpPr>
          <p:nvPr>
            <p:ph type="pic" sz="quarter" idx="14" hasCustomPrompt="1"/>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39EF0319-0CF7-4AB8-BE69-FEE9B6C298FE}"/>
              </a:ext>
            </a:extLst>
          </p:cNvPr>
          <p:cNvSpPr>
            <a:spLocks noGrp="1"/>
          </p:cNvSpPr>
          <p:nvPr>
            <p:ph type="pic" sz="quarter" idx="13" hasCustomPrompt="1"/>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8" name="Espace réservé d’image 6">
            <a:extLst>
              <a:ext uri="{FF2B5EF4-FFF2-40B4-BE49-F238E27FC236}">
                <a16:creationId xmlns:a16="http://schemas.microsoft.com/office/drawing/2014/main" id="{39EF0319-0CF7-4AB8-BE69-FEE9B6C298FE}"/>
              </a:ext>
            </a:extLst>
          </p:cNvPr>
          <p:cNvSpPr>
            <a:spLocks noGrp="1"/>
          </p:cNvSpPr>
          <p:nvPr>
            <p:ph type="pic" sz="quarter" idx="13" hasCustomPrompt="1"/>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a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image 6">
            <a:extLst>
              <a:ext uri="{FF2B5EF4-FFF2-40B4-BE49-F238E27FC236}">
                <a16:creationId xmlns:a16="http://schemas.microsoft.com/office/drawing/2014/main" id="{16CD8AAD-701B-4F23-AB47-6FC680787135}"/>
              </a:ext>
            </a:extLst>
          </p:cNvPr>
          <p:cNvSpPr>
            <a:spLocks noGrp="1"/>
          </p:cNvSpPr>
          <p:nvPr>
            <p:ph type="pic" sz="quarter" idx="13" hasCustomPrompt="1"/>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6" name="Espace réservé d’image 6">
            <a:extLst>
              <a:ext uri="{FF2B5EF4-FFF2-40B4-BE49-F238E27FC236}">
                <a16:creationId xmlns:a16="http://schemas.microsoft.com/office/drawing/2014/main" id="{2B9551A7-E41A-4D0E-925B-71270CA0F339}"/>
              </a:ext>
            </a:extLst>
          </p:cNvPr>
          <p:cNvSpPr>
            <a:spLocks noGrp="1"/>
          </p:cNvSpPr>
          <p:nvPr>
            <p:ph type="pic" sz="quarter" idx="14" hasCustomPrompt="1"/>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a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fr-FR" noProof="0"/>
              <a:t>Modifiez le style du titre</a:t>
            </a:r>
          </a:p>
        </p:txBody>
      </p:sp>
      <p:sp>
        <p:nvSpPr>
          <p:cNvPr id="9" name="Espace réservé du numéro de diapositive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5" name="Espace réservé du texte 4">
            <a:extLst>
              <a:ext uri="{FF2B5EF4-FFF2-40B4-BE49-F238E27FC236}">
                <a16:creationId xmlns:a16="http://schemas.microsoft.com/office/drawing/2014/main" id="{BA2A6524-3EAC-4E27-BF8E-8F87E480F902}"/>
              </a:ext>
            </a:extLst>
          </p:cNvPr>
          <p:cNvSpPr>
            <a:spLocks noGrp="1"/>
          </p:cNvSpPr>
          <p:nvPr>
            <p:ph type="body" sz="quarter" idx="3" hasCustomPrompt="1"/>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61FB94EC-1786-4ACB-B9A8-28216C7AB699}"/>
              </a:ext>
            </a:extLst>
          </p:cNvPr>
          <p:cNvSpPr>
            <a:spLocks noGrp="1"/>
          </p:cNvSpPr>
          <p:nvPr>
            <p:ph sz="quarter" idx="4" hasCustomPrompt="1"/>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texte 2">
            <a:extLst>
              <a:ext uri="{FF2B5EF4-FFF2-40B4-BE49-F238E27FC236}">
                <a16:creationId xmlns:a16="http://schemas.microsoft.com/office/drawing/2014/main" id="{9DA658D4-2F70-44A3-A7C3-BF6A1D7BE2A9}"/>
              </a:ext>
            </a:extLst>
          </p:cNvPr>
          <p:cNvSpPr>
            <a:spLocks noGrp="1"/>
          </p:cNvSpPr>
          <p:nvPr>
            <p:ph type="body" idx="1" hasCustomPrompt="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CDF57B0C-62A3-4053-936D-9841C7D76D8B}"/>
              </a:ext>
            </a:extLst>
          </p:cNvPr>
          <p:cNvSpPr>
            <a:spLocks noGrp="1"/>
          </p:cNvSpPr>
          <p:nvPr>
            <p:ph sz="half" idx="2" hasCustomPrompt="1"/>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image 6">
            <a:extLst>
              <a:ext uri="{FF2B5EF4-FFF2-40B4-BE49-F238E27FC236}">
                <a16:creationId xmlns:a16="http://schemas.microsoft.com/office/drawing/2014/main" id="{9DFBCB44-5019-402B-BEC3-12F7F5526F0E}"/>
              </a:ext>
            </a:extLst>
          </p:cNvPr>
          <p:cNvSpPr>
            <a:spLocks noGrp="1"/>
          </p:cNvSpPr>
          <p:nvPr>
            <p:ph type="pic" sz="quarter" idx="13" hasCustomPrompt="1"/>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8" name="Espace réservé d’image 6">
            <a:extLst>
              <a:ext uri="{FF2B5EF4-FFF2-40B4-BE49-F238E27FC236}">
                <a16:creationId xmlns:a16="http://schemas.microsoft.com/office/drawing/2014/main" id="{8CD826C9-080C-4638-B261-376BD8B31622}"/>
              </a:ext>
            </a:extLst>
          </p:cNvPr>
          <p:cNvSpPr>
            <a:spLocks noGrp="1"/>
          </p:cNvSpPr>
          <p:nvPr>
            <p:ph type="pic" sz="quarter" idx="14" hasCustomPrompt="1"/>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fr-FR" noProof="0"/>
              <a:t>Modifiez le style du titre</a:t>
            </a:r>
          </a:p>
        </p:txBody>
      </p:sp>
      <p:sp>
        <p:nvSpPr>
          <p:cNvPr id="5" name="Espace réservé du numéro de diapositive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grpSp>
        <p:nvGrpSpPr>
          <p:cNvPr id="14" name="Groupe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7" name="Groupe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re uniquem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Espace réservé d’image 6">
            <a:extLst>
              <a:ext uri="{FF2B5EF4-FFF2-40B4-BE49-F238E27FC236}">
                <a16:creationId xmlns:a16="http://schemas.microsoft.com/office/drawing/2014/main" id="{7E138685-E3C5-48A4-8460-3BEDDDEDA6AD}"/>
              </a:ext>
            </a:extLst>
          </p:cNvPr>
          <p:cNvSpPr>
            <a:spLocks noGrp="1"/>
          </p:cNvSpPr>
          <p:nvPr>
            <p:ph type="pic" sz="quarter" idx="13" hasCustomPrompt="1"/>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image 6">
            <a:extLst>
              <a:ext uri="{FF2B5EF4-FFF2-40B4-BE49-F238E27FC236}">
                <a16:creationId xmlns:a16="http://schemas.microsoft.com/office/drawing/2014/main" id="{B6811C8C-D1DA-4EE5-888B-A30D6285BA5D}"/>
              </a:ext>
            </a:extLst>
          </p:cNvPr>
          <p:cNvSpPr>
            <a:spLocks noGrp="1"/>
          </p:cNvSpPr>
          <p:nvPr>
            <p:ph type="pic" sz="quarter" idx="14" hasCustomPrompt="1"/>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9" name="Espace réservé du texte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
        <p:nvSpPr>
          <p:cNvPr id="10" name="Espace réservé du texte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fr-FR" noProof="0"/>
              <a:t>Ajoutez votre texte ici</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fr-FR" noProof="0"/>
              <a:t>Modifiez le style du titre</a:t>
            </a:r>
          </a:p>
        </p:txBody>
      </p:sp>
      <p:sp>
        <p:nvSpPr>
          <p:cNvPr id="5" name="Espace réservé du numéro de diapositive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29" name="Connecteur droit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Espace réservé d’image 33">
            <a:extLst>
              <a:ext uri="{FF2B5EF4-FFF2-40B4-BE49-F238E27FC236}">
                <a16:creationId xmlns:a16="http://schemas.microsoft.com/office/drawing/2014/main" id="{D9056F2B-EAFD-4A57-BB92-D14816C84DDE}"/>
              </a:ext>
            </a:extLst>
          </p:cNvPr>
          <p:cNvSpPr>
            <a:spLocks noGrp="1"/>
          </p:cNvSpPr>
          <p:nvPr>
            <p:ph type="pic" sz="quarter" idx="13" hasCustomPrompt="1"/>
          </p:nvPr>
        </p:nvSpPr>
        <p:spPr>
          <a:xfrm>
            <a:off x="876300" y="1739900"/>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35" name="Espace réservé d’image 33">
            <a:extLst>
              <a:ext uri="{FF2B5EF4-FFF2-40B4-BE49-F238E27FC236}">
                <a16:creationId xmlns:a16="http://schemas.microsoft.com/office/drawing/2014/main" id="{E65006DE-F797-4019-BB72-F484F9FE7E58}"/>
              </a:ext>
            </a:extLst>
          </p:cNvPr>
          <p:cNvSpPr>
            <a:spLocks noGrp="1"/>
          </p:cNvSpPr>
          <p:nvPr>
            <p:ph type="pic" sz="quarter" idx="14" hasCustomPrompt="1"/>
          </p:nvPr>
        </p:nvSpPr>
        <p:spPr>
          <a:xfrm>
            <a:off x="3829813" y="4263232"/>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36" name="Espace réservé d’image 33">
            <a:extLst>
              <a:ext uri="{FF2B5EF4-FFF2-40B4-BE49-F238E27FC236}">
                <a16:creationId xmlns:a16="http://schemas.microsoft.com/office/drawing/2014/main" id="{0947D252-5545-4406-8764-B7712464DA56}"/>
              </a:ext>
            </a:extLst>
          </p:cNvPr>
          <p:cNvSpPr>
            <a:spLocks noGrp="1"/>
          </p:cNvSpPr>
          <p:nvPr>
            <p:ph type="pic" sz="quarter" idx="15" hasCustomPrompt="1"/>
          </p:nvPr>
        </p:nvSpPr>
        <p:spPr>
          <a:xfrm>
            <a:off x="6744524" y="1739900"/>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38" name="Espace réservé d’image 33">
            <a:extLst>
              <a:ext uri="{FF2B5EF4-FFF2-40B4-BE49-F238E27FC236}">
                <a16:creationId xmlns:a16="http://schemas.microsoft.com/office/drawing/2014/main" id="{DD89F80C-C1D7-4F63-BAD2-F4EE1F9A162F}"/>
              </a:ext>
            </a:extLst>
          </p:cNvPr>
          <p:cNvSpPr>
            <a:spLocks noGrp="1"/>
          </p:cNvSpPr>
          <p:nvPr>
            <p:ph type="pic" sz="quarter" idx="17" hasCustomPrompt="1"/>
          </p:nvPr>
        </p:nvSpPr>
        <p:spPr>
          <a:xfrm>
            <a:off x="9659235" y="4263232"/>
            <a:ext cx="1689100" cy="1397000"/>
          </a:xfrm>
        </p:spPr>
        <p:txBody>
          <a:bodyPr rtlCol="0"/>
          <a:lstStyle>
            <a:lvl1pPr marL="0" indent="0" algn="ctr">
              <a:buNone/>
              <a:defRPr>
                <a:solidFill>
                  <a:schemeClr val="bg1"/>
                </a:solidFill>
              </a:defRPr>
            </a:lvl1pPr>
          </a:lstStyle>
          <a:p>
            <a:pPr rtl="0"/>
            <a:r>
              <a:rPr lang="fr-FR" noProof="0"/>
              <a:t>Cliquez sur l’icône pour ajouter une image</a:t>
            </a:r>
          </a:p>
        </p:txBody>
      </p:sp>
      <p:sp>
        <p:nvSpPr>
          <p:cNvPr id="40" name="Espace réservé du texte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3" name="Espace réservé du texte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re uniquem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6168473" cy="758824"/>
          </a:xfrm>
        </p:spPr>
        <p:txBody>
          <a:bodyPr rtlCol="0"/>
          <a:lstStyle/>
          <a:p>
            <a:pPr rtl="0"/>
            <a:r>
              <a:rPr lang="fr-FR" noProof="0"/>
              <a:t>Cliquez pour modifier le style du titre du masque</a:t>
            </a:r>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Triangle isocè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9" name="Triangle isocè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4" name="Triangle isocè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5" name="Espace réservé d’image 33">
            <a:extLst>
              <a:ext uri="{FF2B5EF4-FFF2-40B4-BE49-F238E27FC236}">
                <a16:creationId xmlns:a16="http://schemas.microsoft.com/office/drawing/2014/main" id="{2D0DCA06-9544-45C9-BE22-EBB853AE757C}"/>
              </a:ext>
            </a:extLst>
          </p:cNvPr>
          <p:cNvSpPr>
            <a:spLocks noGrp="1"/>
          </p:cNvSpPr>
          <p:nvPr>
            <p:ph type="pic" sz="quarter" idx="13" hasCustomPrompt="1"/>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46" name="Espace réservé d’image 33">
            <a:extLst>
              <a:ext uri="{FF2B5EF4-FFF2-40B4-BE49-F238E27FC236}">
                <a16:creationId xmlns:a16="http://schemas.microsoft.com/office/drawing/2014/main" id="{21403A13-F195-405D-B352-4B77969E358B}"/>
              </a:ext>
            </a:extLst>
          </p:cNvPr>
          <p:cNvSpPr>
            <a:spLocks noGrp="1"/>
          </p:cNvSpPr>
          <p:nvPr>
            <p:ph type="pic" sz="quarter" idx="14" hasCustomPrompt="1"/>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47" name="Espace réservé d’image 33">
            <a:extLst>
              <a:ext uri="{FF2B5EF4-FFF2-40B4-BE49-F238E27FC236}">
                <a16:creationId xmlns:a16="http://schemas.microsoft.com/office/drawing/2014/main" id="{390C9BE2-4328-41D9-82FB-F6FEE7026C55}"/>
              </a:ext>
            </a:extLst>
          </p:cNvPr>
          <p:cNvSpPr>
            <a:spLocks noGrp="1"/>
          </p:cNvSpPr>
          <p:nvPr>
            <p:ph type="pic" sz="quarter" idx="15" hasCustomPrompt="1"/>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48" name="Espace réservé d’image 6">
            <a:extLst>
              <a:ext uri="{FF2B5EF4-FFF2-40B4-BE49-F238E27FC236}">
                <a16:creationId xmlns:a16="http://schemas.microsoft.com/office/drawing/2014/main" id="{7E57D58E-479C-4409-8D5F-7CAC3178A771}"/>
              </a:ext>
            </a:extLst>
          </p:cNvPr>
          <p:cNvSpPr>
            <a:spLocks noGrp="1"/>
          </p:cNvSpPr>
          <p:nvPr>
            <p:ph type="pic" sz="quarter" idx="16" hasCustomPrompt="1"/>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7" name="Espace réservé du texte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18" name="Espace réservé du texte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19" name="Espace réservé du texte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48" name="Espace réservé d’image 6">
            <a:extLst>
              <a:ext uri="{FF2B5EF4-FFF2-40B4-BE49-F238E27FC236}">
                <a16:creationId xmlns:a16="http://schemas.microsoft.com/office/drawing/2014/main" id="{7E57D58E-479C-4409-8D5F-7CAC3178A771}"/>
              </a:ext>
            </a:extLst>
          </p:cNvPr>
          <p:cNvSpPr>
            <a:spLocks noGrp="1"/>
          </p:cNvSpPr>
          <p:nvPr>
            <p:ph type="pic" sz="quarter" idx="16" hasCustomPrompt="1"/>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sp>
        <p:nvSpPr>
          <p:cNvPr id="20" name="Espace réservé d’image 33">
            <a:extLst>
              <a:ext uri="{FF2B5EF4-FFF2-40B4-BE49-F238E27FC236}">
                <a16:creationId xmlns:a16="http://schemas.microsoft.com/office/drawing/2014/main" id="{917F3183-F8DC-409E-BDAF-E3190E5CC10A}"/>
              </a:ext>
            </a:extLst>
          </p:cNvPr>
          <p:cNvSpPr>
            <a:spLocks noGrp="1"/>
          </p:cNvSpPr>
          <p:nvPr>
            <p:ph type="pic" sz="quarter" idx="13" hasCustomPrompt="1"/>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25" name="Espace réservé d’image 33">
            <a:extLst>
              <a:ext uri="{FF2B5EF4-FFF2-40B4-BE49-F238E27FC236}">
                <a16:creationId xmlns:a16="http://schemas.microsoft.com/office/drawing/2014/main" id="{8DCF90EE-8A0F-46BB-A8EC-27CB7826EB0D}"/>
              </a:ext>
            </a:extLst>
          </p:cNvPr>
          <p:cNvSpPr>
            <a:spLocks noGrp="1"/>
          </p:cNvSpPr>
          <p:nvPr>
            <p:ph type="pic" sz="quarter" idx="17" hasCustomPrompt="1"/>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26" name="Espace réservé d’image 33">
            <a:extLst>
              <a:ext uri="{FF2B5EF4-FFF2-40B4-BE49-F238E27FC236}">
                <a16:creationId xmlns:a16="http://schemas.microsoft.com/office/drawing/2014/main" id="{4B6BCE84-A7A7-4701-966F-9F969C523C51}"/>
              </a:ext>
            </a:extLst>
          </p:cNvPr>
          <p:cNvSpPr>
            <a:spLocks noGrp="1"/>
          </p:cNvSpPr>
          <p:nvPr>
            <p:ph type="pic" sz="quarter" idx="18" hasCustomPrompt="1"/>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27" name="Espace réservé d’image 33">
            <a:extLst>
              <a:ext uri="{FF2B5EF4-FFF2-40B4-BE49-F238E27FC236}">
                <a16:creationId xmlns:a16="http://schemas.microsoft.com/office/drawing/2014/main" id="{2F810615-16AA-4D3F-93BB-1074BABE1234}"/>
              </a:ext>
            </a:extLst>
          </p:cNvPr>
          <p:cNvSpPr>
            <a:spLocks noGrp="1"/>
          </p:cNvSpPr>
          <p:nvPr>
            <p:ph type="pic" sz="quarter" idx="19" hasCustomPrompt="1"/>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fr-FR" noProof="0"/>
              <a:t>Cliquez sur l’icône pour ajouter une image</a:t>
            </a:r>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8" name="Espace réservé du texte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cxnSp>
        <p:nvCxnSpPr>
          <p:cNvPr id="6" name="Connecteur droit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48" name="Espace réservé d’image 6">
            <a:extLst>
              <a:ext uri="{FF2B5EF4-FFF2-40B4-BE49-F238E27FC236}">
                <a16:creationId xmlns:a16="http://schemas.microsoft.com/office/drawing/2014/main" id="{7E57D58E-479C-4409-8D5F-7CAC3178A771}"/>
              </a:ext>
            </a:extLst>
          </p:cNvPr>
          <p:cNvSpPr>
            <a:spLocks noGrp="1"/>
          </p:cNvSpPr>
          <p:nvPr>
            <p:ph type="pic" sz="quarter" idx="16" hasCustomPrompt="1"/>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Connecteur droit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e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Connecteur droit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Espace réservé du texte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44" name="Espace réservé d’image 33">
            <a:extLst>
              <a:ext uri="{FF2B5EF4-FFF2-40B4-BE49-F238E27FC236}">
                <a16:creationId xmlns:a16="http://schemas.microsoft.com/office/drawing/2014/main" id="{9A1BE0BE-1FFD-445C-B6BA-E4A602D22112}"/>
              </a:ext>
            </a:extLst>
          </p:cNvPr>
          <p:cNvSpPr>
            <a:spLocks noGrp="1"/>
          </p:cNvSpPr>
          <p:nvPr>
            <p:ph type="pic" sz="quarter" idx="24" hasCustomPrompt="1"/>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45" name="Espace réservé d’image 33">
            <a:extLst>
              <a:ext uri="{FF2B5EF4-FFF2-40B4-BE49-F238E27FC236}">
                <a16:creationId xmlns:a16="http://schemas.microsoft.com/office/drawing/2014/main" id="{B577AF17-6C7E-48B9-B267-0874B232A710}"/>
              </a:ext>
            </a:extLst>
          </p:cNvPr>
          <p:cNvSpPr>
            <a:spLocks noGrp="1"/>
          </p:cNvSpPr>
          <p:nvPr>
            <p:ph type="pic" sz="quarter" idx="25" hasCustomPrompt="1"/>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46" name="Espace réservé d’image 33">
            <a:extLst>
              <a:ext uri="{FF2B5EF4-FFF2-40B4-BE49-F238E27FC236}">
                <a16:creationId xmlns:a16="http://schemas.microsoft.com/office/drawing/2014/main" id="{98A01AB1-3434-46C7-B1B3-90AFD4B1799F}"/>
              </a:ext>
            </a:extLst>
          </p:cNvPr>
          <p:cNvSpPr>
            <a:spLocks noGrp="1"/>
          </p:cNvSpPr>
          <p:nvPr>
            <p:ph type="pic" sz="quarter" idx="26" hasCustomPrompt="1"/>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9" name="Espace réservé du texte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5" name="Espace réservé du texte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9" name="Espace réservé du texte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50" name="Espace réservé du texte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51" name="Espace réservé d’image 33">
            <a:extLst>
              <a:ext uri="{FF2B5EF4-FFF2-40B4-BE49-F238E27FC236}">
                <a16:creationId xmlns:a16="http://schemas.microsoft.com/office/drawing/2014/main" id="{F196EA03-E36C-4E2A-A82F-8FA76EC2DBFC}"/>
              </a:ext>
            </a:extLst>
          </p:cNvPr>
          <p:cNvSpPr>
            <a:spLocks noGrp="1"/>
          </p:cNvSpPr>
          <p:nvPr>
            <p:ph type="pic" sz="quarter" idx="30" hasCustomPrompt="1"/>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52" name="Espace réservé d’image 33">
            <a:extLst>
              <a:ext uri="{FF2B5EF4-FFF2-40B4-BE49-F238E27FC236}">
                <a16:creationId xmlns:a16="http://schemas.microsoft.com/office/drawing/2014/main" id="{9A754FAD-4B3A-4A76-9F0D-84DA72FD822B}"/>
              </a:ext>
            </a:extLst>
          </p:cNvPr>
          <p:cNvSpPr>
            <a:spLocks noGrp="1"/>
          </p:cNvSpPr>
          <p:nvPr>
            <p:ph type="pic" sz="quarter" idx="31" hasCustomPrompt="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53" name="Espace réservé d’image 33">
            <a:extLst>
              <a:ext uri="{FF2B5EF4-FFF2-40B4-BE49-F238E27FC236}">
                <a16:creationId xmlns:a16="http://schemas.microsoft.com/office/drawing/2014/main" id="{7A45718F-1012-47C4-BF29-7462E5C6CB90}"/>
              </a:ext>
            </a:extLst>
          </p:cNvPr>
          <p:cNvSpPr>
            <a:spLocks noGrp="1"/>
          </p:cNvSpPr>
          <p:nvPr>
            <p:ph type="pic" sz="quarter" idx="32" hasCustomPrompt="1"/>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re uniquem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28" name="Espace réservé d’image 33">
            <a:extLst>
              <a:ext uri="{FF2B5EF4-FFF2-40B4-BE49-F238E27FC236}">
                <a16:creationId xmlns:a16="http://schemas.microsoft.com/office/drawing/2014/main" id="{85BB27A3-DB87-46F4-8CA4-3C04A088E787}"/>
              </a:ext>
            </a:extLst>
          </p:cNvPr>
          <p:cNvSpPr>
            <a:spLocks noGrp="1"/>
          </p:cNvSpPr>
          <p:nvPr>
            <p:ph type="pic" sz="quarter" idx="21" hasCustomPrompt="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29" name="Espace réservé d’image 33">
            <a:extLst>
              <a:ext uri="{FF2B5EF4-FFF2-40B4-BE49-F238E27FC236}">
                <a16:creationId xmlns:a16="http://schemas.microsoft.com/office/drawing/2014/main" id="{F356E399-83ED-4937-A1CC-F591866C0E8C}"/>
              </a:ext>
            </a:extLst>
          </p:cNvPr>
          <p:cNvSpPr>
            <a:spLocks noGrp="1"/>
          </p:cNvSpPr>
          <p:nvPr>
            <p:ph type="pic" sz="quarter" idx="22" hasCustomPrompt="1"/>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30" name="Espace réservé d’image 33">
            <a:extLst>
              <a:ext uri="{FF2B5EF4-FFF2-40B4-BE49-F238E27FC236}">
                <a16:creationId xmlns:a16="http://schemas.microsoft.com/office/drawing/2014/main" id="{0967254B-CF1D-4F0D-A7F6-EC4E117B7509}"/>
              </a:ext>
            </a:extLst>
          </p:cNvPr>
          <p:cNvSpPr>
            <a:spLocks noGrp="1"/>
          </p:cNvSpPr>
          <p:nvPr>
            <p:ph type="pic" sz="quarter" idx="23" hasCustomPrompt="1"/>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fr-FR" noProof="0"/>
              <a:t>Cliquez sur l’icône pour ajouter une image</a:t>
            </a:r>
          </a:p>
        </p:txBody>
      </p:sp>
      <p:sp>
        <p:nvSpPr>
          <p:cNvPr id="31" name="Espace réservé du texte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3" name="Espace réservé du texte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7" name="Espace réservé du texte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8" name="Espace réservé du texte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4" name="Espace réservé du texte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re uniquem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11520488" cy="758824"/>
          </a:xfrm>
        </p:spPr>
        <p:txBody>
          <a:bodyPr rtlCol="0"/>
          <a:lstStyle/>
          <a:p>
            <a:pPr rtl="0"/>
            <a:r>
              <a:rPr lang="fr-FR" noProof="0"/>
              <a:t>Cliquez pour modifier le style du titre du masque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Espace réservé d’image 33">
            <a:extLst>
              <a:ext uri="{FF2B5EF4-FFF2-40B4-BE49-F238E27FC236}">
                <a16:creationId xmlns:a16="http://schemas.microsoft.com/office/drawing/2014/main" id="{1644FD94-AD03-4C4F-A1A5-085DD8F56646}"/>
              </a:ext>
            </a:extLst>
          </p:cNvPr>
          <p:cNvSpPr>
            <a:spLocks noGrp="1"/>
          </p:cNvSpPr>
          <p:nvPr>
            <p:ph type="pic" sz="quarter" idx="13" hasCustomPrompt="1"/>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28" name="Espace réservé d’image 33">
            <a:extLst>
              <a:ext uri="{FF2B5EF4-FFF2-40B4-BE49-F238E27FC236}">
                <a16:creationId xmlns:a16="http://schemas.microsoft.com/office/drawing/2014/main" id="{85BB27A3-DB87-46F4-8CA4-3C04A088E787}"/>
              </a:ext>
            </a:extLst>
          </p:cNvPr>
          <p:cNvSpPr>
            <a:spLocks noGrp="1"/>
          </p:cNvSpPr>
          <p:nvPr>
            <p:ph type="pic" sz="quarter" idx="21" hasCustomPrompt="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29" name="Espace réservé d’image 33">
            <a:extLst>
              <a:ext uri="{FF2B5EF4-FFF2-40B4-BE49-F238E27FC236}">
                <a16:creationId xmlns:a16="http://schemas.microsoft.com/office/drawing/2014/main" id="{F356E399-83ED-4937-A1CC-F591866C0E8C}"/>
              </a:ext>
            </a:extLst>
          </p:cNvPr>
          <p:cNvSpPr>
            <a:spLocks noGrp="1"/>
          </p:cNvSpPr>
          <p:nvPr>
            <p:ph type="pic" sz="quarter" idx="22" hasCustomPrompt="1"/>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30" name="Espace réservé d’image 33">
            <a:extLst>
              <a:ext uri="{FF2B5EF4-FFF2-40B4-BE49-F238E27FC236}">
                <a16:creationId xmlns:a16="http://schemas.microsoft.com/office/drawing/2014/main" id="{0967254B-CF1D-4F0D-A7F6-EC4E117B7509}"/>
              </a:ext>
            </a:extLst>
          </p:cNvPr>
          <p:cNvSpPr>
            <a:spLocks noGrp="1"/>
          </p:cNvSpPr>
          <p:nvPr>
            <p:ph type="pic" sz="quarter" idx="23" hasCustomPrompt="1"/>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fr-FR" noProof="0"/>
              <a:t>Cliquez sur l’icône pour ajouter une image</a:t>
            </a:r>
          </a:p>
        </p:txBody>
      </p:sp>
      <p:sp>
        <p:nvSpPr>
          <p:cNvPr id="31" name="Espace réservé du texte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3" name="Espace réservé du texte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7" name="Espace réservé du texte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38" name="Espace réservé du texte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0" name="Espace réservé du texte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1" name="Espace réservé du texte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2" name="Espace réservé du texte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
        <p:nvSpPr>
          <p:cNvPr id="44" name="Espace réservé du texte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fr-FR" noProof="0"/>
              <a:t>Ajoutez votre texte ici</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4900613" y="1233488"/>
            <a:ext cx="6991350" cy="4967287"/>
          </a:xfrm>
        </p:spPr>
        <p:txBody>
          <a:bodyPr rtlCol="0">
            <a:normAutofit/>
          </a:bodyPr>
          <a:lstStyle>
            <a:lvl1pPr marL="0" indent="0" algn="ctr">
              <a:buNone/>
              <a:defRPr sz="2000"/>
            </a:lvl1pPr>
          </a:lstStyle>
          <a:p>
            <a:pPr rtl="0"/>
            <a:r>
              <a:rPr lang="fr-FR" noProof="0"/>
              <a:t>Cliquez sur l’icône pour ajouter un graphique</a:t>
            </a:r>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u texte 5">
            <a:extLst>
              <a:ext uri="{FF2B5EF4-FFF2-40B4-BE49-F238E27FC236}">
                <a16:creationId xmlns:a16="http://schemas.microsoft.com/office/drawing/2014/main" id="{9867FAC3-5109-4D5D-8105-FC48313396C4}"/>
              </a:ext>
            </a:extLst>
          </p:cNvPr>
          <p:cNvSpPr>
            <a:spLocks noGrp="1"/>
          </p:cNvSpPr>
          <p:nvPr>
            <p:ph type="body" sz="quarter" idx="14" hasCustomPrompt="1"/>
          </p:nvPr>
        </p:nvSpPr>
        <p:spPr>
          <a:xfrm>
            <a:off x="546100" y="1450975"/>
            <a:ext cx="4065588" cy="4552950"/>
          </a:xfrm>
        </p:spPr>
        <p:txBody>
          <a:bodyPr rtlCol="0">
            <a:normAutofit/>
          </a:bodyPr>
          <a:lstStyle>
            <a:lvl1pPr>
              <a:buNone/>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71475" y="1233488"/>
            <a:ext cx="11520488" cy="4967287"/>
          </a:xfrm>
        </p:spPr>
        <p:txBody>
          <a:bodyPr rtlCol="0">
            <a:normAutofit/>
          </a:bodyPr>
          <a:lstStyle>
            <a:lvl1pPr marL="0" indent="0" algn="ctr">
              <a:buNone/>
              <a:defRPr sz="2000"/>
            </a:lvl1pPr>
          </a:lstStyle>
          <a:p>
            <a:pPr rtl="0"/>
            <a:r>
              <a:rPr lang="fr-FR" noProof="0"/>
              <a:t>Cliquez sur l’icône pour ajouter un graphique</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71475" y="1233488"/>
            <a:ext cx="7450621" cy="4967287"/>
          </a:xfrm>
        </p:spPr>
        <p:txBody>
          <a:bodyPr rtlCol="0">
            <a:normAutofit/>
          </a:bodyPr>
          <a:lstStyle>
            <a:lvl1pPr marL="0" indent="0" algn="ctr">
              <a:buNone/>
              <a:defRPr sz="2000"/>
            </a:lvl1pPr>
          </a:lstStyle>
          <a:p>
            <a:pPr rtl="0"/>
            <a:r>
              <a:rPr lang="fr-FR" noProof="0"/>
              <a:t>Cliquez sur l’icône pour ajouter un graphique</a:t>
            </a:r>
          </a:p>
        </p:txBody>
      </p:sp>
      <p:sp>
        <p:nvSpPr>
          <p:cNvPr id="5" name="Espace réservé d’image 4">
            <a:extLst>
              <a:ext uri="{FF2B5EF4-FFF2-40B4-BE49-F238E27FC236}">
                <a16:creationId xmlns:a16="http://schemas.microsoft.com/office/drawing/2014/main" id="{F1D1D3DC-359F-47D3-A498-6E5DEF615BD3}"/>
              </a:ext>
            </a:extLst>
          </p:cNvPr>
          <p:cNvSpPr>
            <a:spLocks noGrp="1"/>
          </p:cNvSpPr>
          <p:nvPr>
            <p:ph type="pic" sz="quarter" idx="14" hasCustomPrompt="1"/>
          </p:nvPr>
        </p:nvSpPr>
        <p:spPr>
          <a:xfrm>
            <a:off x="7940675" y="1233488"/>
            <a:ext cx="3951288" cy="4967287"/>
          </a:xfrm>
        </p:spPr>
        <p:txBody>
          <a:bodyPr rtlCol="0">
            <a:normAutofit/>
          </a:bodyPr>
          <a:lstStyle>
            <a:lvl1pPr marL="0" indent="0" algn="ctr">
              <a:buNone/>
              <a:defRPr sz="2000"/>
            </a:lvl1pPr>
          </a:lstStyle>
          <a:p>
            <a:pPr rtl="0"/>
            <a:r>
              <a:rPr lang="fr-FR" noProof="0"/>
              <a:t>Cliquez sur l’icône pour ajouter une image</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381415" y="1233488"/>
            <a:ext cx="5512490" cy="4967287"/>
          </a:xfrm>
        </p:spPr>
        <p:txBody>
          <a:bodyPr rtlCol="0">
            <a:normAutofit/>
          </a:bodyPr>
          <a:lstStyle>
            <a:lvl1pPr marL="0" indent="0" algn="ctr">
              <a:buNone/>
              <a:defRPr sz="2000"/>
            </a:lvl1pPr>
          </a:lstStyle>
          <a:p>
            <a:pPr rtl="0"/>
            <a:r>
              <a:rPr lang="fr-FR" noProof="0"/>
              <a:t>Cliquez sur l’icône pour ajouter un graphique</a:t>
            </a:r>
          </a:p>
        </p:txBody>
      </p:sp>
      <p:sp>
        <p:nvSpPr>
          <p:cNvPr id="7" name="Espace réservé de graphique 3">
            <a:extLst>
              <a:ext uri="{FF2B5EF4-FFF2-40B4-BE49-F238E27FC236}">
                <a16:creationId xmlns:a16="http://schemas.microsoft.com/office/drawing/2014/main" id="{6750280A-6976-42F9-B984-8601DD1972DC}"/>
              </a:ext>
            </a:extLst>
          </p:cNvPr>
          <p:cNvSpPr>
            <a:spLocks noGrp="1"/>
          </p:cNvSpPr>
          <p:nvPr>
            <p:ph type="chart" sz="quarter" idx="14" hasCustomPrompt="1"/>
          </p:nvPr>
        </p:nvSpPr>
        <p:spPr>
          <a:xfrm>
            <a:off x="6379473" y="1233488"/>
            <a:ext cx="5512490" cy="4967287"/>
          </a:xfrm>
        </p:spPr>
        <p:txBody>
          <a:bodyPr rtlCol="0">
            <a:normAutofit/>
          </a:bodyPr>
          <a:lstStyle>
            <a:lvl1pPr marL="0" indent="0" algn="ctr">
              <a:buNone/>
              <a:defRPr sz="2000"/>
            </a:lvl1pPr>
          </a:lstStyle>
          <a:p>
            <a:pPr rtl="0"/>
            <a:r>
              <a:rPr lang="fr-FR" noProof="0"/>
              <a:t>Cliquez sur l’icône pour ajouter un graphique</a:t>
            </a:r>
          </a:p>
        </p:txBody>
      </p:sp>
      <p:cxnSp>
        <p:nvCxnSpPr>
          <p:cNvPr id="6" name="Connecteur droit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fr-FR" noProof="0"/>
              <a:t>Modifiez le style du titre</a:t>
            </a:r>
          </a:p>
        </p:txBody>
      </p:sp>
      <p:sp>
        <p:nvSpPr>
          <p:cNvPr id="17" name="Espace réservé du numéro de diapositive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fr-FR" noProof="0" smtClean="0"/>
              <a:t>‹N°›</a:t>
            </a:fld>
            <a:endParaRPr lang="fr-FR" noProof="0"/>
          </a:p>
        </p:txBody>
      </p:sp>
      <p:cxnSp>
        <p:nvCxnSpPr>
          <p:cNvPr id="24" name="Connecteur droit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Espace réservé de graphique 3">
            <a:extLst>
              <a:ext uri="{FF2B5EF4-FFF2-40B4-BE49-F238E27FC236}">
                <a16:creationId xmlns:a16="http://schemas.microsoft.com/office/drawing/2014/main" id="{56084AEC-DB39-4367-A213-BB2FE4AD38BE}"/>
              </a:ext>
            </a:extLst>
          </p:cNvPr>
          <p:cNvSpPr>
            <a:spLocks noGrp="1"/>
          </p:cNvSpPr>
          <p:nvPr>
            <p:ph type="chart" sz="quarter" idx="13" hasCustomPrompt="1"/>
          </p:nvPr>
        </p:nvSpPr>
        <p:spPr>
          <a:xfrm>
            <a:off x="510622" y="1362696"/>
            <a:ext cx="5552246" cy="2294899"/>
          </a:xfrm>
        </p:spPr>
        <p:txBody>
          <a:bodyPr rtlCol="0">
            <a:normAutofit/>
          </a:bodyPr>
          <a:lstStyle>
            <a:lvl1pPr marL="0" indent="0" algn="ctr">
              <a:buNone/>
              <a:defRPr sz="2000"/>
            </a:lvl1pPr>
          </a:lstStyle>
          <a:p>
            <a:pPr rtl="0"/>
            <a:r>
              <a:rPr lang="fr-FR" noProof="0"/>
              <a:t>Cliquez sur l’icône pour ajouter un graphique</a:t>
            </a:r>
          </a:p>
        </p:txBody>
      </p:sp>
      <p:sp>
        <p:nvSpPr>
          <p:cNvPr id="9" name="Espace réservé de graphique 3">
            <a:extLst>
              <a:ext uri="{FF2B5EF4-FFF2-40B4-BE49-F238E27FC236}">
                <a16:creationId xmlns:a16="http://schemas.microsoft.com/office/drawing/2014/main" id="{3CC4F2FB-E360-40E2-BDA5-455EB243C216}"/>
              </a:ext>
            </a:extLst>
          </p:cNvPr>
          <p:cNvSpPr>
            <a:spLocks noGrp="1"/>
          </p:cNvSpPr>
          <p:nvPr>
            <p:ph type="chart" sz="quarter" idx="14" hasCustomPrompt="1"/>
          </p:nvPr>
        </p:nvSpPr>
        <p:spPr>
          <a:xfrm>
            <a:off x="500682" y="3781218"/>
            <a:ext cx="5552246" cy="2294899"/>
          </a:xfrm>
        </p:spPr>
        <p:txBody>
          <a:bodyPr rtlCol="0">
            <a:normAutofit/>
          </a:bodyPr>
          <a:lstStyle>
            <a:lvl1pPr marL="0" indent="0" algn="ctr">
              <a:buNone/>
              <a:defRPr sz="2000"/>
            </a:lvl1pPr>
          </a:lstStyle>
          <a:p>
            <a:pPr rtl="0"/>
            <a:r>
              <a:rPr lang="fr-FR" noProof="0"/>
              <a:t>Cliquez sur l’icône pour ajouter un graphique</a:t>
            </a:r>
          </a:p>
        </p:txBody>
      </p:sp>
      <p:sp>
        <p:nvSpPr>
          <p:cNvPr id="10" name="Espace réservé de graphique 3">
            <a:extLst>
              <a:ext uri="{FF2B5EF4-FFF2-40B4-BE49-F238E27FC236}">
                <a16:creationId xmlns:a16="http://schemas.microsoft.com/office/drawing/2014/main" id="{6373EAFD-6648-4861-97FB-A3961B86C814}"/>
              </a:ext>
            </a:extLst>
          </p:cNvPr>
          <p:cNvSpPr>
            <a:spLocks noGrp="1"/>
          </p:cNvSpPr>
          <p:nvPr>
            <p:ph type="chart" sz="quarter" idx="15" hasCustomPrompt="1"/>
          </p:nvPr>
        </p:nvSpPr>
        <p:spPr>
          <a:xfrm>
            <a:off x="6208643" y="1367561"/>
            <a:ext cx="5552246" cy="2294899"/>
          </a:xfrm>
        </p:spPr>
        <p:txBody>
          <a:bodyPr rtlCol="0">
            <a:normAutofit/>
          </a:bodyPr>
          <a:lstStyle>
            <a:lvl1pPr marL="0" indent="0" algn="ctr">
              <a:buNone/>
              <a:defRPr sz="2000"/>
            </a:lvl1pPr>
          </a:lstStyle>
          <a:p>
            <a:pPr rtl="0"/>
            <a:r>
              <a:rPr lang="fr-FR" noProof="0"/>
              <a:t>Cliquez sur l’icône pour ajouter un graphique</a:t>
            </a:r>
          </a:p>
        </p:txBody>
      </p:sp>
      <p:sp>
        <p:nvSpPr>
          <p:cNvPr id="11" name="Espace réservé de graphique 3">
            <a:extLst>
              <a:ext uri="{FF2B5EF4-FFF2-40B4-BE49-F238E27FC236}">
                <a16:creationId xmlns:a16="http://schemas.microsoft.com/office/drawing/2014/main" id="{CF0E102C-57E1-46ED-BE41-21C356F42BAD}"/>
              </a:ext>
            </a:extLst>
          </p:cNvPr>
          <p:cNvSpPr>
            <a:spLocks noGrp="1"/>
          </p:cNvSpPr>
          <p:nvPr>
            <p:ph type="chart" sz="quarter" idx="16" hasCustomPrompt="1"/>
          </p:nvPr>
        </p:nvSpPr>
        <p:spPr>
          <a:xfrm>
            <a:off x="6198703" y="3786083"/>
            <a:ext cx="5552246" cy="2294899"/>
          </a:xfrm>
        </p:spPr>
        <p:txBody>
          <a:bodyPr rtlCol="0">
            <a:normAutofit/>
          </a:bodyPr>
          <a:lstStyle>
            <a:lvl1pPr marL="0" indent="0" algn="ctr">
              <a:buNone/>
              <a:defRPr sz="2000"/>
            </a:lvl1pPr>
          </a:lstStyle>
          <a:p>
            <a:pPr rtl="0"/>
            <a:r>
              <a:rPr lang="fr-FR" noProof="0"/>
              <a:t>Cliquez sur l’icône pour ajouter un graphique</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userDrawn="1">
            <p:ph type="pic" sz="quarter" idx="10" hasCustomPrompt="1"/>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A951C9A4-8764-4CB3-AC26-C957C0E84BCD}"/>
              </a:ext>
            </a:extLst>
          </p:cNvPr>
          <p:cNvSpPr>
            <a:spLocks noGrp="1"/>
          </p:cNvSpPr>
          <p:nvPr userDrawn="1">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Espace réservé d’image 8">
            <a:extLst>
              <a:ext uri="{FF2B5EF4-FFF2-40B4-BE49-F238E27FC236}">
                <a16:creationId xmlns:a16="http://schemas.microsoft.com/office/drawing/2014/main" id="{2D02598E-521E-41CD-B068-134834CFF4FF}"/>
              </a:ext>
            </a:extLst>
          </p:cNvPr>
          <p:cNvSpPr>
            <a:spLocks noGrp="1"/>
          </p:cNvSpPr>
          <p:nvPr>
            <p:ph type="pic" sz="quarter" idx="10" hasCustomPrompt="1"/>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fr-FR" noProof="0"/>
              <a:t>Cliquez sur l’icône pour ajouter une image</a:t>
            </a:r>
          </a:p>
        </p:txBody>
      </p:sp>
      <p:sp>
        <p:nvSpPr>
          <p:cNvPr id="2" name="Titr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fr-FR" noProof="0"/>
              <a:t>Merci</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A4302458-F7EC-4A75-A897-E73CF8028E73}"/>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AFD31584-D229-4F6C-BA8E-36782FDA8DA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7" name="Espace réservé du numéro de diapositive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8A594C5E-E06C-488C-AC82-331C53B94F1C}"/>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74EC8C27-FA57-408C-8D6B-844D81BC8312}"/>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7" name="Espace réservé du numéro de diapositive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ln>
                <a:noFill/>
              </a:ln>
            </a:endParaRPr>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7" name="Espace réservé d’image 6">
            <a:extLst>
              <a:ext uri="{FF2B5EF4-FFF2-40B4-BE49-F238E27FC236}">
                <a16:creationId xmlns:a16="http://schemas.microsoft.com/office/drawing/2014/main" id="{6D4AFEBD-46AA-4A09-AD19-CDD123811A47}"/>
              </a:ext>
            </a:extLst>
          </p:cNvPr>
          <p:cNvSpPr>
            <a:spLocks noGrp="1"/>
          </p:cNvSpPr>
          <p:nvPr>
            <p:ph type="pic" sz="quarter" idx="13" hasCustomPrompt="1"/>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371475" y="2603500"/>
            <a:ext cx="5495926" cy="357346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5" name="Espace réservé d’image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fr-FR" noProof="0"/>
              <a:t>Ajoutez une image ici</a:t>
            </a:r>
          </a:p>
        </p:txBody>
      </p:sp>
      <p:sp>
        <p:nvSpPr>
          <p:cNvPr id="7" name="Espace réservé d’image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fr-FR" noProof="0"/>
              <a:t>Ajoutez une image ici</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FCE87C6E-3441-429B-A81D-87F8344C068B}"/>
              </a:ext>
            </a:extLst>
          </p:cNvPr>
          <p:cNvSpPr>
            <a:spLocks noGrp="1"/>
          </p:cNvSpPr>
          <p:nvPr>
            <p:ph idx="1" hasCustomPrompt="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au numéro de diapositive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fr-FR" noProof="0" smtClean="0"/>
              <a:t>‹N°›</a:t>
            </a:fld>
            <a:endParaRPr lang="fr-FR" noProof="0"/>
          </a:p>
        </p:txBody>
      </p:sp>
      <p:sp>
        <p:nvSpPr>
          <p:cNvPr id="13" name="Espace réservé d’image 6">
            <a:extLst>
              <a:ext uri="{FF2B5EF4-FFF2-40B4-BE49-F238E27FC236}">
                <a16:creationId xmlns:a16="http://schemas.microsoft.com/office/drawing/2014/main" id="{9303FD92-1AC4-4708-B13E-C97E00210D2E}"/>
              </a:ext>
            </a:extLst>
          </p:cNvPr>
          <p:cNvSpPr>
            <a:spLocks noGrp="1"/>
          </p:cNvSpPr>
          <p:nvPr>
            <p:ph type="pic" sz="quarter" idx="13" hasCustomPrompt="1"/>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4" name="Espace réservé d’image 6">
            <a:extLst>
              <a:ext uri="{FF2B5EF4-FFF2-40B4-BE49-F238E27FC236}">
                <a16:creationId xmlns:a16="http://schemas.microsoft.com/office/drawing/2014/main" id="{F6824EBC-CC6E-4D5A-B85A-DAC55ACE8533}"/>
              </a:ext>
            </a:extLst>
          </p:cNvPr>
          <p:cNvSpPr>
            <a:spLocks noGrp="1"/>
          </p:cNvSpPr>
          <p:nvPr>
            <p:ph type="pic" sz="quarter" idx="14" hasCustomPrompt="1"/>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fr-FR" noProof="0"/>
              <a:t>Cliquez sur l’icône pour ajouter une image</a:t>
            </a:r>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Espace réservé du numéro de diapositive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fr-FR" noProof="0" smtClean="0"/>
              <a:pPr/>
              <a:t>‹N°›</a:t>
            </a:fld>
            <a:endParaRPr lang="fr-FR" noProof="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D71C9CD-CAE8-4AC8-936D-333769D479E5}"/>
              </a:ext>
            </a:extLst>
          </p:cNvPr>
          <p:cNvSpPr>
            <a:spLocks noGrp="1"/>
          </p:cNvSpPr>
          <p:nvPr>
            <p:ph type="ctrTitle"/>
          </p:nvPr>
        </p:nvSpPr>
        <p:spPr>
          <a:xfrm>
            <a:off x="6905624" y="1512889"/>
            <a:ext cx="5156237" cy="3262311"/>
          </a:xfrm>
        </p:spPr>
        <p:txBody>
          <a:bodyPr rtlCol="0">
            <a:normAutofit/>
          </a:bodyPr>
          <a:lstStyle/>
          <a:p>
            <a:pPr rtl="0"/>
            <a:r>
              <a:rPr lang="fr-FR" dirty="0"/>
              <a:t>Détection de faux billets </a:t>
            </a:r>
          </a:p>
        </p:txBody>
      </p:sp>
      <p:sp>
        <p:nvSpPr>
          <p:cNvPr id="4" name="Sous-titre 3">
            <a:extLst>
              <a:ext uri="{FF2B5EF4-FFF2-40B4-BE49-F238E27FC236}">
                <a16:creationId xmlns:a16="http://schemas.microsoft.com/office/drawing/2014/main" id="{C6D24F99-E026-485A-96CD-AEC98137262A}"/>
              </a:ext>
            </a:extLst>
          </p:cNvPr>
          <p:cNvSpPr>
            <a:spLocks noGrp="1"/>
          </p:cNvSpPr>
          <p:nvPr>
            <p:ph type="subTitle" idx="1"/>
          </p:nvPr>
        </p:nvSpPr>
        <p:spPr/>
        <p:txBody>
          <a:bodyPr rtlCol="0"/>
          <a:lstStyle/>
          <a:p>
            <a:pPr rtl="0"/>
            <a:r>
              <a:rPr lang="fr-FR" dirty="0"/>
              <a:t>Pascal Brochart – Octobre 2024</a:t>
            </a:r>
          </a:p>
        </p:txBody>
      </p:sp>
      <p:pic>
        <p:nvPicPr>
          <p:cNvPr id="8" name="Espace réservé pour une image  7">
            <a:extLst>
              <a:ext uri="{FF2B5EF4-FFF2-40B4-BE49-F238E27FC236}">
                <a16:creationId xmlns:a16="http://schemas.microsoft.com/office/drawing/2014/main" id="{804B2934-5C26-6FD3-57E9-1BF5550E9CC7}"/>
              </a:ext>
            </a:extLst>
          </p:cNvPr>
          <p:cNvPicPr>
            <a:picLocks noGrp="1" noChangeAspect="1"/>
          </p:cNvPicPr>
          <p:nvPr>
            <p:ph type="pic" sz="quarter" idx="10"/>
          </p:nvPr>
        </p:nvPicPr>
        <p:blipFill>
          <a:blip r:embed="rId3"/>
          <a:srcRect l="398" r="398"/>
          <a:stretch>
            <a:fillRect/>
          </a:stretch>
        </p:blipFill>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Matrice de confusion</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10</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La matrice de confusion permet de mesurer la qualité d’un système de classification</a:t>
            </a:r>
          </a:p>
          <a:p>
            <a:r>
              <a:rPr lang="fr-FR" dirty="0"/>
              <a:t>Dans le cas d’un problème binaire comme ici elle ne comporte que 4 valeurs</a:t>
            </a:r>
          </a:p>
          <a:p>
            <a:r>
              <a:rPr lang="fr-FR" dirty="0"/>
              <a:t>Le pourcentage d’erreur pour le clustering K-</a:t>
            </a:r>
            <a:r>
              <a:rPr lang="fr-FR" dirty="0" err="1"/>
              <a:t>Means</a:t>
            </a:r>
            <a:r>
              <a:rPr lang="fr-FR" dirty="0"/>
              <a:t> par rapport à l’authenticité des billets est indiqué dans les quadrants en haut à droite et en bas à gauche</a:t>
            </a:r>
          </a:p>
          <a:p>
            <a:endParaRPr lang="fr-FR" dirty="0"/>
          </a:p>
        </p:txBody>
      </p:sp>
      <p:pic>
        <p:nvPicPr>
          <p:cNvPr id="4" name="Image 3">
            <a:extLst>
              <a:ext uri="{FF2B5EF4-FFF2-40B4-BE49-F238E27FC236}">
                <a16:creationId xmlns:a16="http://schemas.microsoft.com/office/drawing/2014/main" id="{E1F5144E-1DED-CEE2-3273-7A2503E99A50}"/>
              </a:ext>
            </a:extLst>
          </p:cNvPr>
          <p:cNvPicPr>
            <a:picLocks noChangeAspect="1"/>
          </p:cNvPicPr>
          <p:nvPr/>
        </p:nvPicPr>
        <p:blipFill>
          <a:blip r:embed="rId3"/>
          <a:stretch>
            <a:fillRect/>
          </a:stretch>
        </p:blipFill>
        <p:spPr>
          <a:xfrm>
            <a:off x="5953540" y="2388727"/>
            <a:ext cx="5938422" cy="3958814"/>
          </a:xfrm>
          <a:prstGeom prst="rect">
            <a:avLst/>
          </a:prstGeom>
        </p:spPr>
      </p:pic>
    </p:spTree>
    <p:extLst>
      <p:ext uri="{BB962C8B-B14F-4D97-AF65-F5344CB8AC3E}">
        <p14:creationId xmlns:p14="http://schemas.microsoft.com/office/powerpoint/2010/main" val="141261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Comparaison et solution retenue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11</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11520486"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Nous calculons la métrique de performance « Accuracy » pour les deux méthodes qui consiste à donner la proportion de résultats vrais parmi le nombre total de cas examinés: </a:t>
            </a:r>
          </a:p>
          <a:p>
            <a:pPr marL="342900" indent="-342900">
              <a:buFont typeface="Arial" panose="020B0604020202020204" pitchFamily="34" charset="0"/>
              <a:buChar char="•"/>
            </a:pPr>
            <a:r>
              <a:rPr lang="fr-FR" dirty="0"/>
              <a:t>Méthode K-</a:t>
            </a:r>
            <a:r>
              <a:rPr lang="fr-FR" dirty="0" err="1"/>
              <a:t>Means</a:t>
            </a:r>
            <a:r>
              <a:rPr lang="fr-FR" dirty="0"/>
              <a:t>: 98,6%</a:t>
            </a:r>
          </a:p>
          <a:p>
            <a:pPr marL="342900" indent="-342900">
              <a:buFont typeface="Arial" panose="020B0604020202020204" pitchFamily="34" charset="0"/>
              <a:buChar char="•"/>
            </a:pPr>
            <a:r>
              <a:rPr lang="fr-FR" dirty="0"/>
              <a:t>Régression logistique: 99%</a:t>
            </a:r>
          </a:p>
          <a:p>
            <a:r>
              <a:rPr lang="fr-FR" dirty="0"/>
              <a:t>La régression logistique donne un meilleur résultat et si l’on ajoute un plus faible nombre de faux billets détectés vrais alors il apparait plus pertinent de choisir cette méthode pour le programme de détection</a:t>
            </a:r>
          </a:p>
          <a:p>
            <a:endParaRPr lang="fr-FR" dirty="0"/>
          </a:p>
        </p:txBody>
      </p:sp>
    </p:spTree>
    <p:extLst>
      <p:ext uri="{BB962C8B-B14F-4D97-AF65-F5344CB8AC3E}">
        <p14:creationId xmlns:p14="http://schemas.microsoft.com/office/powerpoint/2010/main" val="122131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Analyse de la composante principale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12</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L’ACP permet de réduire les dimensions d’un jeu de données dans un nouvel espace</a:t>
            </a:r>
          </a:p>
          <a:p>
            <a:r>
              <a:rPr lang="fr-FR" dirty="0"/>
              <a:t>En choisissant deux composantes principales on pourra visualiser les billets dans des graphiques en deux dimensions</a:t>
            </a:r>
          </a:p>
          <a:p>
            <a:r>
              <a:rPr lang="fr-FR" dirty="0"/>
              <a:t>Le cercle des corrélations ci-joint représente la contribution des variables aux composantes principales </a:t>
            </a:r>
          </a:p>
          <a:p>
            <a:endParaRPr lang="fr-FR" dirty="0"/>
          </a:p>
        </p:txBody>
      </p:sp>
      <p:pic>
        <p:nvPicPr>
          <p:cNvPr id="6" name="Image 5">
            <a:extLst>
              <a:ext uri="{FF2B5EF4-FFF2-40B4-BE49-F238E27FC236}">
                <a16:creationId xmlns:a16="http://schemas.microsoft.com/office/drawing/2014/main" id="{E0DEC3EA-D599-CE62-6489-1FA0E3B0EE7B}"/>
              </a:ext>
            </a:extLst>
          </p:cNvPr>
          <p:cNvPicPr>
            <a:picLocks noChangeAspect="1"/>
          </p:cNvPicPr>
          <p:nvPr/>
        </p:nvPicPr>
        <p:blipFill>
          <a:blip r:embed="rId3"/>
          <a:stretch>
            <a:fillRect/>
          </a:stretch>
        </p:blipFill>
        <p:spPr>
          <a:xfrm>
            <a:off x="5953540" y="2398954"/>
            <a:ext cx="5938423" cy="3958814"/>
          </a:xfrm>
          <a:prstGeom prst="rect">
            <a:avLst/>
          </a:prstGeom>
        </p:spPr>
      </p:pic>
    </p:spTree>
    <p:extLst>
      <p:ext uri="{BB962C8B-B14F-4D97-AF65-F5344CB8AC3E}">
        <p14:creationId xmlns:p14="http://schemas.microsoft.com/office/powerpoint/2010/main" val="300987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Projection des individus par authenticité</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13</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Le graphique ci-contre représente tous les billets dans un espace en deux dimensions avec les données de l’ACP</a:t>
            </a:r>
          </a:p>
          <a:p>
            <a:r>
              <a:rPr lang="fr-FR" dirty="0"/>
              <a:t>Nous observons une frontière très incertaine avec quelques faux billets en bleus dans l’espace des vrais billets en orange</a:t>
            </a:r>
          </a:p>
          <a:p>
            <a:endParaRPr lang="fr-FR" dirty="0"/>
          </a:p>
        </p:txBody>
      </p:sp>
      <p:pic>
        <p:nvPicPr>
          <p:cNvPr id="4" name="Image 3">
            <a:extLst>
              <a:ext uri="{FF2B5EF4-FFF2-40B4-BE49-F238E27FC236}">
                <a16:creationId xmlns:a16="http://schemas.microsoft.com/office/drawing/2014/main" id="{6DFC5E32-ED69-8393-09B5-9106F404A907}"/>
              </a:ext>
            </a:extLst>
          </p:cNvPr>
          <p:cNvPicPr>
            <a:picLocks noChangeAspect="1"/>
          </p:cNvPicPr>
          <p:nvPr/>
        </p:nvPicPr>
        <p:blipFill>
          <a:blip r:embed="rId3"/>
          <a:stretch>
            <a:fillRect/>
          </a:stretch>
        </p:blipFill>
        <p:spPr>
          <a:xfrm>
            <a:off x="5953540" y="2388196"/>
            <a:ext cx="5938423" cy="3958814"/>
          </a:xfrm>
          <a:prstGeom prst="rect">
            <a:avLst/>
          </a:prstGeom>
        </p:spPr>
      </p:pic>
    </p:spTree>
    <p:extLst>
      <p:ext uri="{BB962C8B-B14F-4D97-AF65-F5344CB8AC3E}">
        <p14:creationId xmlns:p14="http://schemas.microsoft.com/office/powerpoint/2010/main" val="31481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Projection des individus par régression logistique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14</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Ici la même représentation avec la méthode de la régression logistique</a:t>
            </a:r>
          </a:p>
          <a:p>
            <a:r>
              <a:rPr lang="fr-FR" dirty="0"/>
              <a:t>On note quelques erreurs de prédictions mais globalement le résultat est satisfaisant</a:t>
            </a:r>
          </a:p>
          <a:p>
            <a:endParaRPr lang="fr-FR" dirty="0"/>
          </a:p>
        </p:txBody>
      </p:sp>
      <p:pic>
        <p:nvPicPr>
          <p:cNvPr id="5" name="Image 4">
            <a:extLst>
              <a:ext uri="{FF2B5EF4-FFF2-40B4-BE49-F238E27FC236}">
                <a16:creationId xmlns:a16="http://schemas.microsoft.com/office/drawing/2014/main" id="{747C237C-965F-0946-F232-7D41D82BDE70}"/>
              </a:ext>
            </a:extLst>
          </p:cNvPr>
          <p:cNvPicPr>
            <a:picLocks noChangeAspect="1"/>
          </p:cNvPicPr>
          <p:nvPr/>
        </p:nvPicPr>
        <p:blipFill>
          <a:blip r:embed="rId3"/>
          <a:stretch>
            <a:fillRect/>
          </a:stretch>
        </p:blipFill>
        <p:spPr>
          <a:xfrm>
            <a:off x="5953540" y="2388198"/>
            <a:ext cx="5938424" cy="3958814"/>
          </a:xfrm>
          <a:prstGeom prst="rect">
            <a:avLst/>
          </a:prstGeom>
        </p:spPr>
      </p:pic>
    </p:spTree>
    <p:extLst>
      <p:ext uri="{BB962C8B-B14F-4D97-AF65-F5344CB8AC3E}">
        <p14:creationId xmlns:p14="http://schemas.microsoft.com/office/powerpoint/2010/main" val="29638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normAutofit/>
          </a:bodyPr>
          <a:lstStyle/>
          <a:p>
            <a:pPr rtl="0"/>
            <a:r>
              <a:rPr lang="fr-FR" dirty="0"/>
              <a:t>Programme de détection avec streamlit</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15</a:t>
            </a:fld>
            <a:endParaRPr lang="fr-FR"/>
          </a:p>
        </p:txBody>
      </p:sp>
      <p:pic>
        <p:nvPicPr>
          <p:cNvPr id="5" name="Image 4">
            <a:extLst>
              <a:ext uri="{FF2B5EF4-FFF2-40B4-BE49-F238E27FC236}">
                <a16:creationId xmlns:a16="http://schemas.microsoft.com/office/drawing/2014/main" id="{4E1188FB-D08B-6030-3A2D-991211389E69}"/>
              </a:ext>
            </a:extLst>
          </p:cNvPr>
          <p:cNvPicPr>
            <a:picLocks noChangeAspect="1"/>
          </p:cNvPicPr>
          <p:nvPr/>
        </p:nvPicPr>
        <p:blipFill>
          <a:blip r:embed="rId3"/>
          <a:stretch>
            <a:fillRect/>
          </a:stretch>
        </p:blipFill>
        <p:spPr>
          <a:xfrm>
            <a:off x="264100" y="2372331"/>
            <a:ext cx="5582064" cy="3985170"/>
          </a:xfrm>
          <a:prstGeom prst="rect">
            <a:avLst/>
          </a:prstGeom>
        </p:spPr>
      </p:pic>
      <p:pic>
        <p:nvPicPr>
          <p:cNvPr id="4" name="Image 3">
            <a:extLst>
              <a:ext uri="{FF2B5EF4-FFF2-40B4-BE49-F238E27FC236}">
                <a16:creationId xmlns:a16="http://schemas.microsoft.com/office/drawing/2014/main" id="{4D0F31ED-B4A1-E013-5922-4286D627A2BC}"/>
              </a:ext>
            </a:extLst>
          </p:cNvPr>
          <p:cNvPicPr>
            <a:picLocks noChangeAspect="1"/>
          </p:cNvPicPr>
          <p:nvPr/>
        </p:nvPicPr>
        <p:blipFill>
          <a:blip r:embed="rId4"/>
          <a:stretch>
            <a:fillRect/>
          </a:stretch>
        </p:blipFill>
        <p:spPr>
          <a:xfrm>
            <a:off x="5874363" y="2372331"/>
            <a:ext cx="6017599" cy="3985169"/>
          </a:xfrm>
          <a:prstGeom prst="rect">
            <a:avLst/>
          </a:prstGeom>
        </p:spPr>
      </p:pic>
    </p:spTree>
    <p:extLst>
      <p:ext uri="{BB962C8B-B14F-4D97-AF65-F5344CB8AC3E}">
        <p14:creationId xmlns:p14="http://schemas.microsoft.com/office/powerpoint/2010/main" val="27796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Contexte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2</a:t>
            </a:fld>
            <a:endParaRPr lang="fr-FR"/>
          </a:p>
        </p:txBody>
      </p:sp>
      <p:sp>
        <p:nvSpPr>
          <p:cNvPr id="10" name="Espace réservé du texte 9">
            <a:extLst>
              <a:ext uri="{FF2B5EF4-FFF2-40B4-BE49-F238E27FC236}">
                <a16:creationId xmlns:a16="http://schemas.microsoft.com/office/drawing/2014/main" id="{41B8DC8C-1FD7-4773-B07E-7E4432766A4E}"/>
              </a:ext>
            </a:extLst>
          </p:cNvPr>
          <p:cNvSpPr>
            <a:spLocks noGrp="1"/>
          </p:cNvSpPr>
          <p:nvPr>
            <p:ph type="body" idx="1"/>
          </p:nvPr>
        </p:nvSpPr>
        <p:spPr>
          <a:xfrm>
            <a:off x="371476" y="3429000"/>
            <a:ext cx="11520486" cy="2154219"/>
          </a:xfrm>
        </p:spPr>
        <p:txBody>
          <a:bodyPr rtlCol="0">
            <a:normAutofit/>
          </a:bodyPr>
          <a:lstStyle/>
          <a:p>
            <a:pPr rtl="0"/>
            <a:r>
              <a:rPr lang="fr-FR" dirty="0"/>
              <a:t>L’ONCFM veut lutter contre le faux-monnayage avec des méthodes d’identification de faux billets</a:t>
            </a:r>
          </a:p>
          <a:p>
            <a:pPr marL="342900" indent="-342900" rtl="0">
              <a:buFont typeface="Arial" panose="020B0604020202020204" pitchFamily="34" charset="0"/>
              <a:buChar char="•"/>
            </a:pPr>
            <a:r>
              <a:rPr lang="fr-FR" dirty="0"/>
              <a:t>Il est convenu de mettre à disposition une application de machine Learning</a:t>
            </a:r>
          </a:p>
          <a:p>
            <a:pPr marL="342900" indent="-342900" rtl="0">
              <a:buFont typeface="Arial" panose="020B0604020202020204" pitchFamily="34" charset="0"/>
              <a:buChar char="•"/>
            </a:pPr>
            <a:r>
              <a:rPr lang="fr-FR" dirty="0"/>
              <a:t>Analyser avec différents algorithmes et présenter les résultats</a:t>
            </a:r>
          </a:p>
          <a:p>
            <a:pPr marL="342900" indent="-342900" rtl="0">
              <a:buFont typeface="Arial" panose="020B0604020202020204" pitchFamily="34" charset="0"/>
              <a:buChar char="•"/>
            </a:pPr>
            <a:r>
              <a:rPr lang="fr-FR" dirty="0"/>
              <a:t>Enrichir le modèle d’entrainement avec des scans de billets</a:t>
            </a:r>
          </a:p>
          <a:p>
            <a:pPr marL="342900" indent="-342900" rtl="0">
              <a:buFont typeface="Arial" panose="020B0604020202020204" pitchFamily="34" charset="0"/>
              <a:buChar char="•"/>
            </a:pPr>
            <a:r>
              <a:rPr lang="fr-FR" dirty="0"/>
              <a:t>Faire de la prédiction de vrais ou faux billets avec un programme de détection autonome </a:t>
            </a:r>
          </a:p>
        </p:txBody>
      </p:sp>
    </p:spTree>
    <p:extLst>
      <p:ext uri="{BB962C8B-B14F-4D97-AF65-F5344CB8AC3E}">
        <p14:creationId xmlns:p14="http://schemas.microsoft.com/office/powerpoint/2010/main" val="380918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Analyse exploratoire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3</a:t>
            </a:fld>
            <a:endParaRPr lang="fr-FR"/>
          </a:p>
        </p:txBody>
      </p:sp>
      <p:pic>
        <p:nvPicPr>
          <p:cNvPr id="6" name="Image 5">
            <a:extLst>
              <a:ext uri="{FF2B5EF4-FFF2-40B4-BE49-F238E27FC236}">
                <a16:creationId xmlns:a16="http://schemas.microsoft.com/office/drawing/2014/main" id="{6E60C3BD-9ABC-6854-1B04-4E92C2ADBAFF}"/>
              </a:ext>
            </a:extLst>
          </p:cNvPr>
          <p:cNvPicPr>
            <a:picLocks noChangeAspect="1"/>
          </p:cNvPicPr>
          <p:nvPr/>
        </p:nvPicPr>
        <p:blipFill>
          <a:blip r:embed="rId3"/>
          <a:stretch>
            <a:fillRect/>
          </a:stretch>
        </p:blipFill>
        <p:spPr>
          <a:xfrm>
            <a:off x="6004690" y="2726226"/>
            <a:ext cx="5887272" cy="3191320"/>
          </a:xfrm>
          <a:prstGeom prst="rect">
            <a:avLst/>
          </a:prstGeom>
        </p:spPr>
      </p:pic>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634443"/>
            <a:ext cx="5633214" cy="66861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Pas de doublons présents dans le jeu de données</a:t>
            </a:r>
          </a:p>
          <a:p>
            <a:r>
              <a:rPr lang="fr-FR" dirty="0"/>
              <a:t>Des valeurs manquent dans la colonne marge basse</a:t>
            </a:r>
          </a:p>
        </p:txBody>
      </p:sp>
    </p:spTree>
    <p:extLst>
      <p:ext uri="{BB962C8B-B14F-4D97-AF65-F5344CB8AC3E}">
        <p14:creationId xmlns:p14="http://schemas.microsoft.com/office/powerpoint/2010/main" val="6623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Régression linéaire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4</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634442"/>
            <a:ext cx="5582064" cy="2271506"/>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Nous utilisons la régression linéaire pour prédire les valeurs manquantes avec toutes les colonnes</a:t>
            </a:r>
          </a:p>
          <a:p>
            <a:r>
              <a:rPr lang="fr-FR" dirty="0"/>
              <a:t>Et répétons la séquence jusqu’à ce qu’il ne reste que les données nécessaires</a:t>
            </a:r>
          </a:p>
          <a:p>
            <a:r>
              <a:rPr lang="fr-FR" dirty="0"/>
              <a:t>Seules margin_up et is_genuine seront utilisées pour le modèle de prédiction</a:t>
            </a:r>
          </a:p>
          <a:p>
            <a:r>
              <a:rPr lang="fr-FR" dirty="0"/>
              <a:t>Le score R2 de 0,617 indique la qualité du modèle</a:t>
            </a:r>
          </a:p>
        </p:txBody>
      </p:sp>
      <p:pic>
        <p:nvPicPr>
          <p:cNvPr id="4" name="Image 3">
            <a:extLst>
              <a:ext uri="{FF2B5EF4-FFF2-40B4-BE49-F238E27FC236}">
                <a16:creationId xmlns:a16="http://schemas.microsoft.com/office/drawing/2014/main" id="{CC6E33D7-55CD-4946-E6C5-F01BBB3B9BD0}"/>
              </a:ext>
            </a:extLst>
          </p:cNvPr>
          <p:cNvPicPr>
            <a:picLocks noChangeAspect="1"/>
          </p:cNvPicPr>
          <p:nvPr/>
        </p:nvPicPr>
        <p:blipFill>
          <a:blip r:embed="rId3"/>
          <a:stretch>
            <a:fillRect/>
          </a:stretch>
        </p:blipFill>
        <p:spPr>
          <a:xfrm>
            <a:off x="5953540" y="2404112"/>
            <a:ext cx="5938422" cy="3964415"/>
          </a:xfrm>
          <a:prstGeom prst="rect">
            <a:avLst/>
          </a:prstGeom>
        </p:spPr>
      </p:pic>
    </p:spTree>
    <p:extLst>
      <p:ext uri="{BB962C8B-B14F-4D97-AF65-F5344CB8AC3E}">
        <p14:creationId xmlns:p14="http://schemas.microsoft.com/office/powerpoint/2010/main" val="164384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Tests statistiques</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5</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Nous effectuons divers tests statistiques pour s’assurer notamment que les variables explicatives du modèle ne mesurent pas le même phénomène et qu’elles suivent une distribution normale</a:t>
            </a:r>
          </a:p>
          <a:p>
            <a:r>
              <a:rPr lang="fr-FR" dirty="0"/>
              <a:t>Les 2 derniers tests rejettent l’hypothèse H0 mais on valide cependant le modèle car l’échantillon de test n’est pas de taille suffisante</a:t>
            </a:r>
          </a:p>
          <a:p>
            <a:r>
              <a:rPr lang="fr-FR" dirty="0"/>
              <a:t>Les 37 valeurs manquantes de marge basse peuvent être prédites</a:t>
            </a:r>
          </a:p>
        </p:txBody>
      </p:sp>
      <p:pic>
        <p:nvPicPr>
          <p:cNvPr id="4" name="Image 3">
            <a:extLst>
              <a:ext uri="{FF2B5EF4-FFF2-40B4-BE49-F238E27FC236}">
                <a16:creationId xmlns:a16="http://schemas.microsoft.com/office/drawing/2014/main" id="{CD190168-6DFE-86B6-EE18-E3B87900F060}"/>
              </a:ext>
            </a:extLst>
          </p:cNvPr>
          <p:cNvPicPr>
            <a:picLocks noChangeAspect="1"/>
          </p:cNvPicPr>
          <p:nvPr/>
        </p:nvPicPr>
        <p:blipFill>
          <a:blip r:embed="rId3"/>
          <a:stretch>
            <a:fillRect/>
          </a:stretch>
        </p:blipFill>
        <p:spPr>
          <a:xfrm>
            <a:off x="5953540" y="2398954"/>
            <a:ext cx="5938422" cy="3958815"/>
          </a:xfrm>
          <a:prstGeom prst="rect">
            <a:avLst/>
          </a:prstGeom>
        </p:spPr>
      </p:pic>
    </p:spTree>
    <p:extLst>
      <p:ext uri="{BB962C8B-B14F-4D97-AF65-F5344CB8AC3E}">
        <p14:creationId xmlns:p14="http://schemas.microsoft.com/office/powerpoint/2010/main" val="252062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Représentation des vrais et faux billets</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6</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634442"/>
            <a:ext cx="5582064" cy="227150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Le jeu de données se compose de:</a:t>
            </a:r>
          </a:p>
          <a:p>
            <a:pPr marL="342900" indent="-342900">
              <a:buFont typeface="Arial" panose="020B0604020202020204" pitchFamily="34" charset="0"/>
              <a:buChar char="•"/>
            </a:pPr>
            <a:r>
              <a:rPr lang="fr-FR" dirty="0"/>
              <a:t>1000 vrais billets</a:t>
            </a:r>
          </a:p>
          <a:p>
            <a:pPr marL="342900" indent="-342900">
              <a:buFont typeface="Arial" panose="020B0604020202020204" pitchFamily="34" charset="0"/>
              <a:buChar char="•"/>
            </a:pPr>
            <a:r>
              <a:rPr lang="fr-FR" dirty="0"/>
              <a:t>500 faux billets</a:t>
            </a:r>
          </a:p>
        </p:txBody>
      </p:sp>
      <p:pic>
        <p:nvPicPr>
          <p:cNvPr id="8" name="Image 7">
            <a:extLst>
              <a:ext uri="{FF2B5EF4-FFF2-40B4-BE49-F238E27FC236}">
                <a16:creationId xmlns:a16="http://schemas.microsoft.com/office/drawing/2014/main" id="{DF8189A4-7730-1818-5CB3-6C64DE029FA8}"/>
              </a:ext>
            </a:extLst>
          </p:cNvPr>
          <p:cNvPicPr>
            <a:picLocks noChangeAspect="1"/>
          </p:cNvPicPr>
          <p:nvPr/>
        </p:nvPicPr>
        <p:blipFill>
          <a:blip r:embed="rId3"/>
          <a:stretch>
            <a:fillRect/>
          </a:stretch>
        </p:blipFill>
        <p:spPr>
          <a:xfrm>
            <a:off x="6309898" y="2412103"/>
            <a:ext cx="5582064" cy="3926541"/>
          </a:xfrm>
          <a:prstGeom prst="rect">
            <a:avLst/>
          </a:prstGeom>
        </p:spPr>
      </p:pic>
    </p:spTree>
    <p:extLst>
      <p:ext uri="{BB962C8B-B14F-4D97-AF65-F5344CB8AC3E}">
        <p14:creationId xmlns:p14="http://schemas.microsoft.com/office/powerpoint/2010/main" val="212550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Corrélation des variables</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7</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La corrélation entre chaque variables par rapport à la nature du billets permet de mettre en évidence que la longueur des vrais billets en orange est supérieure aux faux en bleus mais la marge basse est plus courte</a:t>
            </a:r>
          </a:p>
        </p:txBody>
      </p:sp>
      <p:pic>
        <p:nvPicPr>
          <p:cNvPr id="4" name="Image 3">
            <a:extLst>
              <a:ext uri="{FF2B5EF4-FFF2-40B4-BE49-F238E27FC236}">
                <a16:creationId xmlns:a16="http://schemas.microsoft.com/office/drawing/2014/main" id="{63299FCF-1356-0DBC-B06D-BF2BB2CB48F0}"/>
              </a:ext>
            </a:extLst>
          </p:cNvPr>
          <p:cNvPicPr>
            <a:picLocks noChangeAspect="1"/>
          </p:cNvPicPr>
          <p:nvPr/>
        </p:nvPicPr>
        <p:blipFill>
          <a:blip r:embed="rId3"/>
          <a:stretch>
            <a:fillRect/>
          </a:stretch>
        </p:blipFill>
        <p:spPr>
          <a:xfrm>
            <a:off x="5953539" y="2398954"/>
            <a:ext cx="5938423" cy="1905266"/>
          </a:xfrm>
          <a:prstGeom prst="rect">
            <a:avLst/>
          </a:prstGeom>
        </p:spPr>
      </p:pic>
      <p:pic>
        <p:nvPicPr>
          <p:cNvPr id="11" name="Image 10">
            <a:extLst>
              <a:ext uri="{FF2B5EF4-FFF2-40B4-BE49-F238E27FC236}">
                <a16:creationId xmlns:a16="http://schemas.microsoft.com/office/drawing/2014/main" id="{8E549636-539F-083E-8502-0A9FC9E92CB4}"/>
              </a:ext>
            </a:extLst>
          </p:cNvPr>
          <p:cNvPicPr>
            <a:picLocks noChangeAspect="1"/>
          </p:cNvPicPr>
          <p:nvPr/>
        </p:nvPicPr>
        <p:blipFill>
          <a:blip r:embed="rId4"/>
          <a:stretch>
            <a:fillRect/>
          </a:stretch>
        </p:blipFill>
        <p:spPr>
          <a:xfrm>
            <a:off x="5953539" y="4589423"/>
            <a:ext cx="5938423" cy="1771897"/>
          </a:xfrm>
          <a:prstGeom prst="rect">
            <a:avLst/>
          </a:prstGeom>
        </p:spPr>
      </p:pic>
    </p:spTree>
    <p:extLst>
      <p:ext uri="{BB962C8B-B14F-4D97-AF65-F5344CB8AC3E}">
        <p14:creationId xmlns:p14="http://schemas.microsoft.com/office/powerpoint/2010/main" val="425683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Méthode K-</a:t>
            </a:r>
            <a:r>
              <a:rPr lang="fr-FR" dirty="0" err="1"/>
              <a:t>Means</a:t>
            </a:r>
            <a:endParaRPr lang="fr-FR" dirty="0"/>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8</a:t>
            </a:fld>
            <a:endParaRPr lang="fr-FR"/>
          </a:p>
        </p:txBody>
      </p:sp>
      <p:sp>
        <p:nvSpPr>
          <p:cNvPr id="7" name="Espace réservé du texte 9">
            <a:extLst>
              <a:ext uri="{FF2B5EF4-FFF2-40B4-BE49-F238E27FC236}">
                <a16:creationId xmlns:a16="http://schemas.microsoft.com/office/drawing/2014/main" id="{65F96450-7E08-8675-B4CC-1901A47E9DD8}"/>
              </a:ext>
            </a:extLst>
          </p:cNvPr>
          <p:cNvSpPr txBox="1">
            <a:spLocks/>
          </p:cNvSpPr>
          <p:nvPr/>
        </p:nvSpPr>
        <p:spPr>
          <a:xfrm>
            <a:off x="371476" y="3108961"/>
            <a:ext cx="5582064"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Avant d’exécuter l’algorithme de clustering non supervisé K-</a:t>
            </a:r>
            <a:r>
              <a:rPr lang="fr-FR" dirty="0" err="1"/>
              <a:t>Means</a:t>
            </a:r>
            <a:r>
              <a:rPr lang="fr-FR" dirty="0"/>
              <a:t> nous effectuons la méthode du coude pour déterminer le nombre de clusters nécessaires pour l’initialisation</a:t>
            </a:r>
          </a:p>
          <a:p>
            <a:r>
              <a:rPr lang="fr-FR" dirty="0"/>
              <a:t>On utilise le point de retournement de la courbe</a:t>
            </a:r>
          </a:p>
        </p:txBody>
      </p:sp>
      <p:pic>
        <p:nvPicPr>
          <p:cNvPr id="4" name="Image 3">
            <a:extLst>
              <a:ext uri="{FF2B5EF4-FFF2-40B4-BE49-F238E27FC236}">
                <a16:creationId xmlns:a16="http://schemas.microsoft.com/office/drawing/2014/main" id="{0A20E56F-730E-41B4-89EA-50CEBF4F0C93}"/>
              </a:ext>
            </a:extLst>
          </p:cNvPr>
          <p:cNvPicPr>
            <a:picLocks noChangeAspect="1"/>
          </p:cNvPicPr>
          <p:nvPr/>
        </p:nvPicPr>
        <p:blipFill>
          <a:blip r:embed="rId3"/>
          <a:stretch>
            <a:fillRect/>
          </a:stretch>
        </p:blipFill>
        <p:spPr>
          <a:xfrm>
            <a:off x="5953540" y="2409711"/>
            <a:ext cx="5938422" cy="3958815"/>
          </a:xfrm>
          <a:prstGeom prst="rect">
            <a:avLst/>
          </a:prstGeom>
        </p:spPr>
      </p:pic>
    </p:spTree>
    <p:extLst>
      <p:ext uri="{BB962C8B-B14F-4D97-AF65-F5344CB8AC3E}">
        <p14:creationId xmlns:p14="http://schemas.microsoft.com/office/powerpoint/2010/main" val="198696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fr-FR" dirty="0"/>
              <a:t>Régression logistique</a:t>
            </a:r>
          </a:p>
        </p:txBody>
      </p:sp>
      <p:sp>
        <p:nvSpPr>
          <p:cNvPr id="3" name="Espace réservé du numéro de diapositive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fr-FR" smtClean="0"/>
              <a:t>9</a:t>
            </a:fld>
            <a:endParaRPr lang="fr-FR"/>
          </a:p>
        </p:txBody>
      </p:sp>
      <p:sp>
        <p:nvSpPr>
          <p:cNvPr id="6" name="Espace réservé du texte 9">
            <a:extLst>
              <a:ext uri="{FF2B5EF4-FFF2-40B4-BE49-F238E27FC236}">
                <a16:creationId xmlns:a16="http://schemas.microsoft.com/office/drawing/2014/main" id="{57EECF3B-ED86-5979-65E2-96DE365C051E}"/>
              </a:ext>
            </a:extLst>
          </p:cNvPr>
          <p:cNvSpPr txBox="1">
            <a:spLocks/>
          </p:cNvSpPr>
          <p:nvPr/>
        </p:nvSpPr>
        <p:spPr>
          <a:xfrm>
            <a:off x="371476" y="3108961"/>
            <a:ext cx="11520486" cy="27969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La régression logistique est un modèle de statistiques qui utilise la fonction logistique comme l’équation entre x (variables explicatives) et y (variable à expliquer)</a:t>
            </a:r>
          </a:p>
          <a:p>
            <a:r>
              <a:rPr lang="fr-FR" dirty="0"/>
              <a:t>Elle permet aussi de donner une probabilité avec une valeur comprise entre 0 et 1</a:t>
            </a:r>
          </a:p>
          <a:p>
            <a:r>
              <a:rPr lang="fr-FR" dirty="0"/>
              <a:t>Pour un modèle performant, les données seront séparées comme suit:</a:t>
            </a:r>
          </a:p>
          <a:p>
            <a:pPr marL="342900" indent="-342900">
              <a:buFont typeface="Arial" panose="020B0604020202020204" pitchFamily="34" charset="0"/>
              <a:buChar char="•"/>
            </a:pPr>
            <a:r>
              <a:rPr lang="fr-FR" dirty="0"/>
              <a:t>80% pour la partie entrainement</a:t>
            </a:r>
          </a:p>
          <a:p>
            <a:pPr marL="342900" indent="-342900">
              <a:buFont typeface="Arial" panose="020B0604020202020204" pitchFamily="34" charset="0"/>
              <a:buChar char="•"/>
            </a:pPr>
            <a:r>
              <a:rPr lang="fr-FR" dirty="0"/>
              <a:t>20% pour la partie test</a:t>
            </a:r>
          </a:p>
        </p:txBody>
      </p:sp>
    </p:spTree>
    <p:extLst>
      <p:ext uri="{BB962C8B-B14F-4D97-AF65-F5344CB8AC3E}">
        <p14:creationId xmlns:p14="http://schemas.microsoft.com/office/powerpoint/2010/main" val="1040335529"/>
      </p:ext>
    </p:extLst>
  </p:cSld>
  <p:clrMapOvr>
    <a:masterClrMapping/>
  </p:clrMapOvr>
</p:sld>
</file>

<file path=ppt/theme/theme1.xml><?xml version="1.0" encoding="utf-8"?>
<a:theme xmlns:a="http://schemas.openxmlformats.org/drawingml/2006/main" name="Thème Offic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0119_TF34126823" id="{1BA66332-570E-41C7-9121-94BD9CA98AED}" vid="{18C98CCA-5AC5-4C8A-A942-2AFB0327D88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attrayante classique en blocs</Template>
  <TotalTime>451</TotalTime>
  <Words>652</Words>
  <Application>Microsoft Office PowerPoint</Application>
  <PresentationFormat>Grand écran</PresentationFormat>
  <Paragraphs>84</Paragraphs>
  <Slides>15</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Détection de faux billets </vt:lpstr>
      <vt:lpstr>Contexte</vt:lpstr>
      <vt:lpstr>Analyse exploratoire</vt:lpstr>
      <vt:lpstr>Régression linéaire</vt:lpstr>
      <vt:lpstr>Tests statistiques</vt:lpstr>
      <vt:lpstr>Représentation des vrais et faux billets</vt:lpstr>
      <vt:lpstr>Corrélation des variables</vt:lpstr>
      <vt:lpstr>Méthode K-Means</vt:lpstr>
      <vt:lpstr>Régression logistique</vt:lpstr>
      <vt:lpstr>Matrice de confusion</vt:lpstr>
      <vt:lpstr>Comparaison et solution retenue</vt:lpstr>
      <vt:lpstr>Analyse de la composante principale</vt:lpstr>
      <vt:lpstr>Projection des individus par authenticité</vt:lpstr>
      <vt:lpstr>Projection des individus par régression logistique</vt:lpstr>
      <vt:lpstr>Programme de détection avec streamlit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Pascal Brochart</dc:creator>
  <cp:lastModifiedBy>francis brochart</cp:lastModifiedBy>
  <cp:revision>39</cp:revision>
  <dcterms:created xsi:type="dcterms:W3CDTF">2024-10-09T16:05:02Z</dcterms:created>
  <dcterms:modified xsi:type="dcterms:W3CDTF">2024-10-14T20:00:00Z</dcterms:modified>
</cp:coreProperties>
</file>