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444CC-326E-28A1-611F-8BDE23D9D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Etude d’accès à l’eau potable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8455C1-F0D3-76E5-7211-36D8169E55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Pascal Brochart</a:t>
            </a:r>
          </a:p>
          <a:p>
            <a:r>
              <a:rPr lang="fr-FR" dirty="0"/>
              <a:t>Juillet 2024</a:t>
            </a:r>
          </a:p>
        </p:txBody>
      </p:sp>
    </p:spTree>
    <p:extLst>
      <p:ext uri="{BB962C8B-B14F-4D97-AF65-F5344CB8AC3E}">
        <p14:creationId xmlns:p14="http://schemas.microsoft.com/office/powerpoint/2010/main" val="1734365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7C18BD-C2BE-CE82-7432-CD27EC9A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RECOMMANDATIONS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638C64-697A-E4ED-AE1B-884BCD21E5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65960"/>
            <a:ext cx="10363826" cy="4023360"/>
          </a:xfrm>
        </p:spPr>
        <p:txBody>
          <a:bodyPr>
            <a:normAutofit/>
          </a:bodyPr>
          <a:lstStyle/>
          <a:p>
            <a:r>
              <a:rPr lang="fr-FR" dirty="0"/>
              <a:t>Taux de mortalité faible mais une concentration de bulles rouges dans le continent africain visible dans la vue mondiale</a:t>
            </a:r>
          </a:p>
          <a:p>
            <a:r>
              <a:rPr lang="fr-FR" dirty="0"/>
              <a:t>La vue continentale révèle un Taux de mortalité très élevé pour l'Afrique et des taux d’accès à l’eau inférieure aux autres continents</a:t>
            </a:r>
          </a:p>
          <a:p>
            <a:r>
              <a:rPr lang="fr-FR" dirty="0"/>
              <a:t>Les pays les plus en touchés en corrélation avec l’indice de confiance sont: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Sierra Léone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Chad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Benin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Comores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Niger</a:t>
            </a:r>
          </a:p>
        </p:txBody>
      </p:sp>
    </p:spTree>
    <p:extLst>
      <p:ext uri="{BB962C8B-B14F-4D97-AF65-F5344CB8AC3E}">
        <p14:creationId xmlns:p14="http://schemas.microsoft.com/office/powerpoint/2010/main" val="254992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9EEDF7-5844-20F2-D3D7-EB36D7C5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396658-6B47-3C31-F119-4C14EBA922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fr-FR" dirty="0"/>
              <a:t>Réaliser une étude d’accès à l’eau potable pour l'ONG DWFA</a:t>
            </a:r>
          </a:p>
          <a:p>
            <a:r>
              <a:rPr lang="fr-FR" dirty="0"/>
              <a:t>L’objectif ambitieux est de donner l’accès à l’eau potable pour tout le monde</a:t>
            </a:r>
          </a:p>
          <a:p>
            <a:pPr lvl="1"/>
            <a:r>
              <a:rPr lang="fr-FR" dirty="0"/>
              <a:t>Création de services d’accès à l’eau potable</a:t>
            </a:r>
          </a:p>
          <a:p>
            <a:pPr lvl="1"/>
            <a:r>
              <a:rPr lang="fr-FR" dirty="0"/>
              <a:t>Modernisation de services d’accès à l’eau déjà existants</a:t>
            </a:r>
          </a:p>
          <a:p>
            <a:pPr lvl="1"/>
            <a:r>
              <a:rPr lang="fr-FR" dirty="0"/>
              <a:t>Consulting auprès d’administrations concernant les politiques d’accès à l’eau</a:t>
            </a:r>
          </a:p>
          <a:p>
            <a:pPr lvl="1"/>
            <a:endParaRPr lang="fr-FR" sz="2000" dirty="0"/>
          </a:p>
          <a:p>
            <a:r>
              <a:rPr lang="fr-FR" dirty="0"/>
              <a:t>Des financements pourront être accordés par un bailleur de fonds ET permettent des investissements dans les pays où il sera jugé nécessaire</a:t>
            </a:r>
          </a:p>
        </p:txBody>
      </p:sp>
    </p:spTree>
    <p:extLst>
      <p:ext uri="{BB962C8B-B14F-4D97-AF65-F5344CB8AC3E}">
        <p14:creationId xmlns:p14="http://schemas.microsoft.com/office/powerpoint/2010/main" val="389127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3C4935-55E9-83E4-E1C7-4B2EA21C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préparation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4CF978-A693-9C2A-E4DA-BFAAB88B92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Des changements de types ont été effectués (Texte, Nombre décimal…)</a:t>
            </a:r>
          </a:p>
          <a:p>
            <a:r>
              <a:rPr lang="fr-FR" dirty="0"/>
              <a:t>Suppression de lignes dont le pays n’est pas référencé dans la table région</a:t>
            </a:r>
          </a:p>
          <a:p>
            <a:r>
              <a:rPr lang="fr-FR" dirty="0"/>
              <a:t>Suppression de LA granularité H/F dont les données NE SONT PAS Traitées ici</a:t>
            </a:r>
          </a:p>
          <a:p>
            <a:r>
              <a:rPr lang="fr-FR" dirty="0"/>
              <a:t>Pivotement des données pour le calcul du taux de population urbaine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46C26E-61C0-9620-C595-B6809A1AF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945" y="4225268"/>
            <a:ext cx="7240010" cy="3048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F130F3D-9B8E-2959-E00C-4505C9FAA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366" y="4541495"/>
            <a:ext cx="7297168" cy="3143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D5D2A41-AEF6-554E-4A08-D613135D4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730" y="5040580"/>
            <a:ext cx="4772691" cy="82879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B997B95-C99F-383D-4F9F-3D4FA94BF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623" y="4867248"/>
            <a:ext cx="6296904" cy="1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3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3307F76-0B6C-FB00-8B6D-7527208F4E1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49040" y="325203"/>
            <a:ext cx="4469786" cy="5546008"/>
          </a:xfrm>
        </p:spPr>
      </p:pic>
    </p:spTree>
    <p:extLst>
      <p:ext uri="{BB962C8B-B14F-4D97-AF65-F5344CB8AC3E}">
        <p14:creationId xmlns:p14="http://schemas.microsoft.com/office/powerpoint/2010/main" val="88340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89840C8-433B-B8D4-CC9F-AEAD2DDB72E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19154" y="797869"/>
            <a:ext cx="4953691" cy="2333951"/>
          </a:xfrm>
        </p:spPr>
      </p:pic>
    </p:spTree>
    <p:extLst>
      <p:ext uri="{BB962C8B-B14F-4D97-AF65-F5344CB8AC3E}">
        <p14:creationId xmlns:p14="http://schemas.microsoft.com/office/powerpoint/2010/main" val="327264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02865-12E1-7994-4E3C-EA82233D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Justification de l’outil de visualisation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EDDE58-DE66-2751-B6C0-DBEBBD54BB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Besoin d’un outil de Dashboard spécialisé et utilisé massivement en entreprise</a:t>
            </a:r>
          </a:p>
          <a:p>
            <a:r>
              <a:rPr lang="fr-FR" dirty="0"/>
              <a:t>Les graphiques doivent être dynamiques et variés</a:t>
            </a:r>
          </a:p>
          <a:p>
            <a:r>
              <a:rPr lang="fr-FR" dirty="0"/>
              <a:t>Gestion de droits d’utilisateurs pour l’accès aux différentes vues</a:t>
            </a:r>
          </a:p>
          <a:p>
            <a:r>
              <a:rPr lang="fr-FR" dirty="0"/>
              <a:t>Outil évolutif et compatible avec beaucoup de BASE DE Données, Type de fichiers…</a:t>
            </a:r>
          </a:p>
          <a:p>
            <a:pPr lvl="1"/>
            <a:r>
              <a:rPr lang="fr-FR" dirty="0"/>
              <a:t>Power BI est l’outil retenu pour cette étude</a:t>
            </a:r>
          </a:p>
        </p:txBody>
      </p:sp>
    </p:spTree>
    <p:extLst>
      <p:ext uri="{BB962C8B-B14F-4D97-AF65-F5344CB8AC3E}">
        <p14:creationId xmlns:p14="http://schemas.microsoft.com/office/powerpoint/2010/main" val="305595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E2AD4-CB03-F34A-9750-D550658B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mondiale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9FFAEB4-FAB1-AC57-5907-60908D1C03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54530" y="1668781"/>
            <a:ext cx="8275320" cy="4354498"/>
          </a:xfrm>
        </p:spPr>
      </p:pic>
    </p:spTree>
    <p:extLst>
      <p:ext uri="{BB962C8B-B14F-4D97-AF65-F5344CB8AC3E}">
        <p14:creationId xmlns:p14="http://schemas.microsoft.com/office/powerpoint/2010/main" val="237322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F26278-4AED-509F-1145-237985F7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continentale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4B9DE60-A2EB-2641-202F-11178215DF4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43100" y="1668780"/>
            <a:ext cx="8309610" cy="4319373"/>
          </a:xfrm>
        </p:spPr>
      </p:pic>
    </p:spTree>
    <p:extLst>
      <p:ext uri="{BB962C8B-B14F-4D97-AF65-F5344CB8AC3E}">
        <p14:creationId xmlns:p14="http://schemas.microsoft.com/office/powerpoint/2010/main" val="228531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5B3D3-449C-7291-2D24-1E61305E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nationale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71B7D93-8747-F02A-BCCE-905507D5042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931670" y="1668109"/>
            <a:ext cx="8286750" cy="4277950"/>
          </a:xfrm>
        </p:spPr>
      </p:pic>
    </p:spTree>
    <p:extLst>
      <p:ext uri="{BB962C8B-B14F-4D97-AF65-F5344CB8AC3E}">
        <p14:creationId xmlns:p14="http://schemas.microsoft.com/office/powerpoint/2010/main" val="4258192833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260</TotalTime>
  <Words>257</Words>
  <Application>Microsoft Office PowerPoint</Application>
  <PresentationFormat>Grand écran</PresentationFormat>
  <Paragraphs>34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Ronds dans l’eau</vt:lpstr>
      <vt:lpstr>Etude d’accès à l’eau potable </vt:lpstr>
      <vt:lpstr>Contexte</vt:lpstr>
      <vt:lpstr>préparation des données</vt:lpstr>
      <vt:lpstr>Présentation PowerPoint</vt:lpstr>
      <vt:lpstr>Présentation PowerPoint</vt:lpstr>
      <vt:lpstr>Justification de l’outil de visualisation</vt:lpstr>
      <vt:lpstr>Vue mondiale</vt:lpstr>
      <vt:lpstr>Vue continentale</vt:lpstr>
      <vt:lpstr>Vue nationale</vt:lpstr>
      <vt:lpstr>RECOMMANDATIONS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 brochart</dc:creator>
  <cp:lastModifiedBy>francis brochart</cp:lastModifiedBy>
  <cp:revision>29</cp:revision>
  <dcterms:created xsi:type="dcterms:W3CDTF">2024-07-23T12:00:31Z</dcterms:created>
  <dcterms:modified xsi:type="dcterms:W3CDTF">2024-07-27T16:00:01Z</dcterms:modified>
</cp:coreProperties>
</file>