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2DE8-5368-75E9-73F4-DED78791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A4462-8528-F5EC-2638-2D24007C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FEBC-C70E-B0BB-D159-8EA26DA2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1D7C-E46E-8993-6B67-B2F4D51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D747-CC3F-627B-4D59-30FBFF0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58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16E-D4E1-7529-033C-5C6DE0F9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7C7A9-A781-9CCA-A00B-A17A7395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648C-10A2-3291-88E1-D05FB138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2313-8AD1-4828-073D-DC4FA767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D096-4D25-5C45-00AF-FB48D4E5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BE442-7063-AAEE-31A8-F008A69C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461E-3BD0-F7B6-009C-405AC066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66EB-8876-7EBC-6082-783291C1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6601-08B2-4E40-AE01-DE323DC1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CC13-7EF4-7B99-E243-873E41FA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2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17C-6596-193C-0A86-620BD2D9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6E20-8A78-D902-8783-4FC2FD47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F683-615F-2278-36E6-2E29CBB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D6CE-54BB-73DF-8579-A2C45325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34F5-972F-3595-CD81-0546CBEF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6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9ABE-88C2-3CBB-DC18-EE95738F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07A6-CCBF-8DB1-7C34-35BE344F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D127-416A-CA3D-1567-96E604A0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9742-CB83-6591-3D0E-F81EE29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7E7D-5C7F-A7F6-C131-A7A0722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1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F905-45C7-E625-F945-F671DD9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8693-0F5B-DBEF-C424-8485556BC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5EA8D-8E83-F1D7-5A4F-46F76091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D0E5-2FD5-E4DE-AAC9-21547762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D9FE3-5383-23FF-F6C0-A9B44CA9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F20B-1081-BA52-025B-BD8493DE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59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94FB-A260-8DE1-26B2-CACFCD98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798B-3515-0D44-4428-420848B8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3A17-C984-94AF-6BAA-41AE25A9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EBB86-4F0B-3CC6-F1F0-C3A1DE03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C1982-4236-EEDB-5854-AA6F2AF4A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5470B-E22F-BB3B-1271-867A5729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BB1CC-B395-867E-9A51-CC47A48A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0FD1A-8349-6CE3-029C-51FB0602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95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B35-DE2F-1D33-64EE-EEEC82DD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73A20-962B-7737-45FD-C2D35EE9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61326-4854-A816-FD60-DF725BE7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05853-EEF8-8A52-6802-D6DF9A0B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8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D5C48-2E14-567A-BC8D-82B47DD5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94A3D-D4F0-DF7C-3ABF-46B0862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2817-8F61-2639-A28A-1E30F83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88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73A-B90A-8700-332B-D88D4080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25BF-2380-A53B-7C39-56F63F17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3C66-C0D9-4FCB-4501-AF9838FD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2A3D-492C-F4CB-C9BE-3FFDC9C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EDA5-B828-1011-D07E-2A112037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0DBD-5D24-D3C4-04A4-718F97E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1C2-BECF-448D-B9CE-2218342D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601D4-30E8-B2B0-CAA9-2AA10B612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58CE-2886-70B8-434A-4C07A00D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DE86-2FEA-9CF0-37C1-28CC79EB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A6A7-3BA7-1BD3-09A1-7F4B62AE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9879-FFE4-82C4-FEC3-2BA5D59A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4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4472C-84C2-D6D4-71BC-8469F8F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6C0E-1E00-6D8D-470D-1ABCF9B2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0A17-BF83-A038-00CA-E83903B79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25C5-4F2A-4F52-8EDF-1E6E50F9C13F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3088-BE72-E58A-85D9-41D10F224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8B30-A24D-9DFC-2BF2-4DDCCB4E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E27F-4FDF-4A2F-92AC-DE4671BD68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1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86E3C-E946-DE95-11D9-F236EBAC2FC2}"/>
              </a:ext>
            </a:extLst>
          </p:cNvPr>
          <p:cNvSpPr/>
          <p:nvPr/>
        </p:nvSpPr>
        <p:spPr>
          <a:xfrm>
            <a:off x="5572125" y="1219200"/>
            <a:ext cx="456247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Azure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3FB22-FC76-3416-F0C7-7AFEA8A326CE}"/>
              </a:ext>
            </a:extLst>
          </p:cNvPr>
          <p:cNvSpPr/>
          <p:nvPr/>
        </p:nvSpPr>
        <p:spPr>
          <a:xfrm>
            <a:off x="246591" y="270933"/>
            <a:ext cx="268287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SAP Origin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E842E-1C66-6E13-6C0B-8094E864D78B}"/>
              </a:ext>
            </a:extLst>
          </p:cNvPr>
          <p:cNvSpPr/>
          <p:nvPr/>
        </p:nvSpPr>
        <p:spPr>
          <a:xfrm>
            <a:off x="5621867" y="3522133"/>
            <a:ext cx="2142066" cy="150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Networking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6C29E-BA00-2DB0-EE28-3637E3C3F187}"/>
              </a:ext>
            </a:extLst>
          </p:cNvPr>
          <p:cNvSpPr/>
          <p:nvPr/>
        </p:nvSpPr>
        <p:spPr>
          <a:xfrm>
            <a:off x="7992534" y="3522132"/>
            <a:ext cx="2142066" cy="150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Fabric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4414A-FD85-428C-CC10-2DAFC58BB8DF}"/>
              </a:ext>
            </a:extLst>
          </p:cNvPr>
          <p:cNvSpPr/>
          <p:nvPr/>
        </p:nvSpPr>
        <p:spPr>
          <a:xfrm>
            <a:off x="5621866" y="5207000"/>
            <a:ext cx="4512733" cy="94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DevOps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D2118-60B9-B9F5-5C3D-D8ECFEC52B66}"/>
              </a:ext>
            </a:extLst>
          </p:cNvPr>
          <p:cNvSpPr/>
          <p:nvPr/>
        </p:nvSpPr>
        <p:spPr>
          <a:xfrm>
            <a:off x="3366029" y="2413000"/>
            <a:ext cx="166687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VPN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F1D94-5A6A-3DED-E6F8-633AEFC2A3A1}"/>
              </a:ext>
            </a:extLst>
          </p:cNvPr>
          <p:cNvSpPr/>
          <p:nvPr/>
        </p:nvSpPr>
        <p:spPr>
          <a:xfrm>
            <a:off x="246590" y="4555067"/>
            <a:ext cx="268287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CSV Origin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68DB5-BAD0-A29B-C98C-CF4B3FC2ED87}"/>
              </a:ext>
            </a:extLst>
          </p:cNvPr>
          <p:cNvSpPr/>
          <p:nvPr/>
        </p:nvSpPr>
        <p:spPr>
          <a:xfrm>
            <a:off x="246590" y="2413000"/>
            <a:ext cx="268287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AS400</a:t>
            </a:r>
          </a:p>
        </p:txBody>
      </p:sp>
    </p:spTree>
    <p:extLst>
      <p:ext uri="{BB962C8B-B14F-4D97-AF65-F5344CB8AC3E}">
        <p14:creationId xmlns:p14="http://schemas.microsoft.com/office/powerpoint/2010/main" val="17302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Brugnoli, Paolo</dc:creator>
  <cp:lastModifiedBy>Brugnoli, Paolo</cp:lastModifiedBy>
  <cp:revision>1</cp:revision>
  <dcterms:created xsi:type="dcterms:W3CDTF">2024-01-24T13:28:10Z</dcterms:created>
  <dcterms:modified xsi:type="dcterms:W3CDTF">2024-01-24T13:55:16Z</dcterms:modified>
</cp:coreProperties>
</file>