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2B37"/>
    <a:srgbClr val="E39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2" autoAdjust="0"/>
    <p:restoredTop sz="94660"/>
  </p:normalViewPr>
  <p:slideViewPr>
    <p:cSldViewPr snapToGrid="0">
      <p:cViewPr>
        <p:scale>
          <a:sx n="33" d="100"/>
          <a:sy n="33" d="100"/>
        </p:scale>
        <p:origin x="185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34CE-38F2-2319-F060-F586D45D2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419FD-2AF9-71C4-7790-3CE7E3A66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027B2-E6CA-3EE6-4F8F-89B257E1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F2BA-FDBF-4EED-AC2D-FEB04C66644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46310-4B2B-C03D-B5E3-F1910590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4E4C4-1D17-8AF7-F8ED-3AAF8F9E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5E7D-AA75-4A82-BD75-FFBFD8ACD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9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C8C3-6611-6F2A-5BCE-B3081DE0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5412D-BACB-F218-0FC3-E91F56B6A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CA764-2117-C04E-CFA5-AA5BB216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F2BA-FDBF-4EED-AC2D-FEB04C66644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A476-FAB6-D51E-7F05-AFBC0E50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82EE0-0A4D-5FB3-6FF4-C6A5A8A0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5E7D-AA75-4A82-BD75-FFBFD8ACD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1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339CA-0A8F-8528-B638-E04F9A733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55C77-DCD5-B03C-3E47-801F35189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9F6AD-4D40-87F1-2685-70AF9A51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F2BA-FDBF-4EED-AC2D-FEB04C66644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756E1-1825-A316-39D9-2F17D810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CE5EB-E093-337A-D6D7-6B39E3B0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5E7D-AA75-4A82-BD75-FFBFD8ACD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7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3E28-2A3D-45D2-763C-A6FCEB32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AD6DC-E448-DCA1-3DEC-E93AFF334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577C3-3E95-5BC8-E4E0-ECDC4C3C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F2BA-FDBF-4EED-AC2D-FEB04C66644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47D6F-5583-54A2-1F6B-9CF7B25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AB4B-0584-D06C-2B69-D540D339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5E7D-AA75-4A82-BD75-FFBFD8ACD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4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DBB1-70ED-0753-5704-E2A31F81B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D653A-A14D-DAF8-7ACF-BDD2C6DE5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64047-7B34-EBD3-23D5-1F325BCD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F2BA-FDBF-4EED-AC2D-FEB04C66644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0781B-97D2-C346-23D5-8CCAA5CC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88825-8763-72E5-5EC0-E0F255A5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5E7D-AA75-4A82-BD75-FFBFD8ACD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A4CD-9B43-5FF9-F1C0-FDC97EB0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9A00B-5969-5B30-2C06-591FFCB11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DC266-3A30-5F8B-E078-89E5C6234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7D6C6-8C96-ABBC-EBE5-DD273E95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F2BA-FDBF-4EED-AC2D-FEB04C66644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2E72E-CE30-ABE6-5B6A-E01E539F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F934C-B23B-5911-2C31-CFEA5B81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5E7D-AA75-4A82-BD75-FFBFD8ACD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0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58AD-2F9A-B995-331D-58769D4C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79F29-569E-7AE6-26F9-B63A5325C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40AD3-8F43-A157-64C1-0273919F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9CFE2-671D-9955-B5B9-2DF856EB0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5BDA4-46BB-C2FB-EC9F-991B816A2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43157-C7CC-6B19-CB4E-34B2A1C9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F2BA-FDBF-4EED-AC2D-FEB04C66644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071CD-68F4-7761-50B4-400A94BF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EDE31-3D0A-09D1-CD6D-4CDF8570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5E7D-AA75-4A82-BD75-FFBFD8ACD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A389-FD18-053A-80C4-E29BCD5C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C6A8E-1152-91C8-D443-EF117C5E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F2BA-FDBF-4EED-AC2D-FEB04C66644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1BD49-1411-F97B-8351-22021523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22713-5132-DECF-2CD6-48036068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5E7D-AA75-4A82-BD75-FFBFD8ACD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9B7D3-EC1D-31BA-0A88-75B1CB33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F2BA-FDBF-4EED-AC2D-FEB04C66644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DF12A-B462-B3C9-CBF0-D5B99D6F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687FD-C98A-BE07-4C70-EE8FF7BC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5E7D-AA75-4A82-BD75-FFBFD8ACD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9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1563-C60F-8F72-FE30-53405DD4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0FF3-5DB7-E7A1-5766-B50526E68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31595-E7D0-C7D8-D249-D0814C715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11B36-E87A-633E-5F7B-EEC673F7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F2BA-FDBF-4EED-AC2D-FEB04C66644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7B3B9-28CB-37CE-D04C-73325A22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2D9B5-2ED4-A4D7-0291-3656D8B4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5E7D-AA75-4A82-BD75-FFBFD8ACD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5B90-C836-C882-994E-FDD17094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9B2A0-A0BA-70CA-1F00-BAFEB6280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D7716-906A-E5D0-E295-7781935D2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96ABE-B2E5-A478-316F-361E8983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F2BA-FDBF-4EED-AC2D-FEB04C66644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7C1EA-9D4C-EAD9-8A4D-6247110F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FC9B6-097A-6195-1C2D-E987E938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5E7D-AA75-4A82-BD75-FFBFD8ACD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0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7EEB7-0DAF-E6F1-A8D3-67B7496F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373D2-BD6F-D6AE-CAA8-87B7FE0D1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BA0AB-3886-2E46-3CFD-EEC041FE5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6F2BA-FDBF-4EED-AC2D-FEB04C66644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3791E-6D29-7D6E-CF2D-BE812CEB3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EB82C-24EF-B978-6732-F65643CE0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85E7D-AA75-4A82-BD75-FFBFD8ACD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4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B5D9E3-7FF4-3736-7289-FCED3EF64FD8}"/>
              </a:ext>
            </a:extLst>
          </p:cNvPr>
          <p:cNvSpPr/>
          <p:nvPr/>
        </p:nvSpPr>
        <p:spPr>
          <a:xfrm>
            <a:off x="-177722" y="-2328927"/>
            <a:ext cx="32881825" cy="3287925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CA69ECD-2BB0-ABD6-EC69-584C41793283}"/>
              </a:ext>
            </a:extLst>
          </p:cNvPr>
          <p:cNvGrpSpPr/>
          <p:nvPr/>
        </p:nvGrpSpPr>
        <p:grpSpPr>
          <a:xfrm>
            <a:off x="1251559" y="-1031606"/>
            <a:ext cx="29957168" cy="30353083"/>
            <a:chOff x="2801563" y="101882"/>
            <a:chExt cx="6588874" cy="667595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1987437-9E77-0FE3-D033-49F0C9F418C9}"/>
                </a:ext>
              </a:extLst>
            </p:cNvPr>
            <p:cNvSpPr/>
            <p:nvPr/>
          </p:nvSpPr>
          <p:spPr>
            <a:xfrm>
              <a:off x="2801563" y="101882"/>
              <a:ext cx="277091" cy="2770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0A1299D-C1E9-6957-0B94-99F5EDF46D30}"/>
                </a:ext>
              </a:extLst>
            </p:cNvPr>
            <p:cNvSpPr/>
            <p:nvPr/>
          </p:nvSpPr>
          <p:spPr>
            <a:xfrm>
              <a:off x="3637217" y="920001"/>
              <a:ext cx="277091" cy="2770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10CEEC8-D025-E5F1-DF7B-871D9215FD02}"/>
                </a:ext>
              </a:extLst>
            </p:cNvPr>
            <p:cNvSpPr/>
            <p:nvPr/>
          </p:nvSpPr>
          <p:spPr>
            <a:xfrm>
              <a:off x="9113346" y="6500744"/>
              <a:ext cx="277091" cy="2770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608F8FA-4EE5-F72C-51CA-4AFB42A2A24B}"/>
                </a:ext>
              </a:extLst>
            </p:cNvPr>
            <p:cNvSpPr/>
            <p:nvPr/>
          </p:nvSpPr>
          <p:spPr>
            <a:xfrm>
              <a:off x="8269325" y="931876"/>
              <a:ext cx="277091" cy="2770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F0B9B4F-3137-3D50-7D7A-0245D2A16B89}"/>
                </a:ext>
              </a:extLst>
            </p:cNvPr>
            <p:cNvSpPr/>
            <p:nvPr/>
          </p:nvSpPr>
          <p:spPr>
            <a:xfrm>
              <a:off x="3643933" y="5653954"/>
              <a:ext cx="277091" cy="2770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36E8549-EE42-6386-C5E9-96075A7BEED1}"/>
                </a:ext>
              </a:extLst>
            </p:cNvPr>
            <p:cNvSpPr/>
            <p:nvPr/>
          </p:nvSpPr>
          <p:spPr>
            <a:xfrm>
              <a:off x="8280042" y="5668745"/>
              <a:ext cx="277091" cy="2770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3D0442A-48DE-463C-1A83-2433FFA9EE50}"/>
              </a:ext>
            </a:extLst>
          </p:cNvPr>
          <p:cNvGrpSpPr/>
          <p:nvPr/>
        </p:nvGrpSpPr>
        <p:grpSpPr>
          <a:xfrm>
            <a:off x="1251560" y="-1055416"/>
            <a:ext cx="29957169" cy="30376891"/>
            <a:chOff x="2801563" y="96645"/>
            <a:chExt cx="6588874" cy="66811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6F883E-F8D5-1646-2181-C6991B8973BD}"/>
                </a:ext>
              </a:extLst>
            </p:cNvPr>
            <p:cNvSpPr/>
            <p:nvPr/>
          </p:nvSpPr>
          <p:spPr>
            <a:xfrm>
              <a:off x="2801563" y="96645"/>
              <a:ext cx="6588874" cy="6681189"/>
            </a:xfrm>
            <a:prstGeom prst="rect">
              <a:avLst/>
            </a:prstGeom>
            <a:solidFill>
              <a:srgbClr val="AC2B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50443B-41BE-F39F-4121-6F47E929E7AE}"/>
                </a:ext>
              </a:extLst>
            </p:cNvPr>
            <p:cNvSpPr/>
            <p:nvPr/>
          </p:nvSpPr>
          <p:spPr>
            <a:xfrm>
              <a:off x="3926193" y="1203028"/>
              <a:ext cx="4343131" cy="4458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03EFB9C-2EA6-9CC7-B623-CF058B6A73F5}"/>
                </a:ext>
              </a:extLst>
            </p:cNvPr>
            <p:cNvGrpSpPr/>
            <p:nvPr/>
          </p:nvGrpSpPr>
          <p:grpSpPr>
            <a:xfrm>
              <a:off x="3086571" y="375716"/>
              <a:ext cx="6020786" cy="1632856"/>
              <a:chOff x="2834643" y="346167"/>
              <a:chExt cx="6020786" cy="163285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F15AF14-F237-270A-D1CB-ED226B11E8AC}"/>
                  </a:ext>
                </a:extLst>
              </p:cNvPr>
              <p:cNvGrpSpPr/>
              <p:nvPr/>
            </p:nvGrpSpPr>
            <p:grpSpPr>
              <a:xfrm>
                <a:off x="2834643" y="346167"/>
                <a:ext cx="1943594" cy="1632856"/>
                <a:chOff x="724989" y="1214846"/>
                <a:chExt cx="3206931" cy="2694212"/>
              </a:xfrm>
              <a:solidFill>
                <a:schemeClr val="bg1"/>
              </a:solidFill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08012E9-BA73-2661-4E4E-267EFB3CEA94}"/>
                    </a:ext>
                  </a:extLst>
                </p:cNvPr>
                <p:cNvSpPr/>
                <p:nvPr/>
              </p:nvSpPr>
              <p:spPr>
                <a:xfrm>
                  <a:off x="724989" y="1221377"/>
                  <a:ext cx="457199" cy="4571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3D4FEAA-9DF5-2A04-67E8-A38B1FDB0AD6}"/>
                    </a:ext>
                  </a:extLst>
                </p:cNvPr>
                <p:cNvSpPr/>
                <p:nvPr/>
              </p:nvSpPr>
              <p:spPr>
                <a:xfrm>
                  <a:off x="1182189" y="1668780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280D5EF-699E-D63D-A65B-B69D666C0F55}"/>
                    </a:ext>
                  </a:extLst>
                </p:cNvPr>
                <p:cNvSpPr/>
                <p:nvPr/>
              </p:nvSpPr>
              <p:spPr>
                <a:xfrm>
                  <a:off x="724989" y="2132512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94C8DF6-5580-9B23-1648-487FFC5791CA}"/>
                    </a:ext>
                  </a:extLst>
                </p:cNvPr>
                <p:cNvSpPr/>
                <p:nvPr/>
              </p:nvSpPr>
              <p:spPr>
                <a:xfrm>
                  <a:off x="1182189" y="2573382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4630935-C5D4-9B8A-6F03-50AE4C591320}"/>
                    </a:ext>
                  </a:extLst>
                </p:cNvPr>
                <p:cNvSpPr/>
                <p:nvPr/>
              </p:nvSpPr>
              <p:spPr>
                <a:xfrm>
                  <a:off x="724989" y="3033848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344BCD3-8350-02D2-ADED-44449F30ED1F}"/>
                    </a:ext>
                  </a:extLst>
                </p:cNvPr>
                <p:cNvSpPr/>
                <p:nvPr/>
              </p:nvSpPr>
              <p:spPr>
                <a:xfrm>
                  <a:off x="1182189" y="3451858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F185A67-0C6A-41A1-C645-42862497B18C}"/>
                    </a:ext>
                  </a:extLst>
                </p:cNvPr>
                <p:cNvSpPr/>
                <p:nvPr/>
              </p:nvSpPr>
              <p:spPr>
                <a:xfrm>
                  <a:off x="1632858" y="1214846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943A486-0C91-5D74-78B3-B9EB283A6EAE}"/>
                    </a:ext>
                  </a:extLst>
                </p:cNvPr>
                <p:cNvSpPr/>
                <p:nvPr/>
              </p:nvSpPr>
              <p:spPr>
                <a:xfrm>
                  <a:off x="2083527" y="1665514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CFEBC5E-A25B-A715-B5ED-15E06A235256}"/>
                    </a:ext>
                  </a:extLst>
                </p:cNvPr>
                <p:cNvSpPr/>
                <p:nvPr/>
              </p:nvSpPr>
              <p:spPr>
                <a:xfrm>
                  <a:off x="2553789" y="1214846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0215891-1074-CEC7-0708-E9EFE86491D4}"/>
                    </a:ext>
                  </a:extLst>
                </p:cNvPr>
                <p:cNvSpPr/>
                <p:nvPr/>
              </p:nvSpPr>
              <p:spPr>
                <a:xfrm>
                  <a:off x="3004458" y="1665514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2ABD254-44DC-6653-1AD7-EB15621200BF}"/>
                    </a:ext>
                  </a:extLst>
                </p:cNvPr>
                <p:cNvSpPr/>
                <p:nvPr/>
              </p:nvSpPr>
              <p:spPr>
                <a:xfrm>
                  <a:off x="3474720" y="1221378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C3D0F70-8203-89BE-93B9-644E4B7BCE9E}"/>
                  </a:ext>
                </a:extLst>
              </p:cNvPr>
              <p:cNvGrpSpPr/>
              <p:nvPr/>
            </p:nvGrpSpPr>
            <p:grpSpPr>
              <a:xfrm flipH="1">
                <a:off x="6911835" y="346167"/>
                <a:ext cx="1943594" cy="1632856"/>
                <a:chOff x="724989" y="1214846"/>
                <a:chExt cx="3206931" cy="2694212"/>
              </a:xfrm>
              <a:solidFill>
                <a:schemeClr val="bg1"/>
              </a:solidFill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0E3318E-5E22-9750-27B6-E77D698D9B64}"/>
                    </a:ext>
                  </a:extLst>
                </p:cNvPr>
                <p:cNvSpPr/>
                <p:nvPr/>
              </p:nvSpPr>
              <p:spPr>
                <a:xfrm>
                  <a:off x="724989" y="1221377"/>
                  <a:ext cx="457199" cy="4571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33D2553-E3E3-9446-A7CA-48BC3527F866}"/>
                    </a:ext>
                  </a:extLst>
                </p:cNvPr>
                <p:cNvSpPr/>
                <p:nvPr/>
              </p:nvSpPr>
              <p:spPr>
                <a:xfrm>
                  <a:off x="1182189" y="1668780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5CC192D-2A4E-154A-AA91-9A45D2B2785B}"/>
                    </a:ext>
                  </a:extLst>
                </p:cNvPr>
                <p:cNvSpPr/>
                <p:nvPr/>
              </p:nvSpPr>
              <p:spPr>
                <a:xfrm>
                  <a:off x="724989" y="2132512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48C9457D-38E1-4778-3849-55158BC6DB26}"/>
                    </a:ext>
                  </a:extLst>
                </p:cNvPr>
                <p:cNvSpPr/>
                <p:nvPr/>
              </p:nvSpPr>
              <p:spPr>
                <a:xfrm>
                  <a:off x="1182189" y="2573382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CDA60F7-D76B-A226-23C8-3506F7367015}"/>
                    </a:ext>
                  </a:extLst>
                </p:cNvPr>
                <p:cNvSpPr/>
                <p:nvPr/>
              </p:nvSpPr>
              <p:spPr>
                <a:xfrm>
                  <a:off x="724989" y="3033848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68DB91C-754B-A269-534B-56C39FBF31EF}"/>
                    </a:ext>
                  </a:extLst>
                </p:cNvPr>
                <p:cNvSpPr/>
                <p:nvPr/>
              </p:nvSpPr>
              <p:spPr>
                <a:xfrm>
                  <a:off x="1182189" y="3451858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8B7E4C5-81F8-A090-4EF6-7A23E04F3C60}"/>
                    </a:ext>
                  </a:extLst>
                </p:cNvPr>
                <p:cNvSpPr/>
                <p:nvPr/>
              </p:nvSpPr>
              <p:spPr>
                <a:xfrm>
                  <a:off x="1632858" y="1214846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7FC1E406-A876-BF84-3E55-03E7CD7B6413}"/>
                    </a:ext>
                  </a:extLst>
                </p:cNvPr>
                <p:cNvSpPr/>
                <p:nvPr/>
              </p:nvSpPr>
              <p:spPr>
                <a:xfrm>
                  <a:off x="2083527" y="1665514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CBEC5D1-C4D0-0251-0E12-BD7E76D8F5C1}"/>
                    </a:ext>
                  </a:extLst>
                </p:cNvPr>
                <p:cNvSpPr/>
                <p:nvPr/>
              </p:nvSpPr>
              <p:spPr>
                <a:xfrm>
                  <a:off x="2553789" y="1214846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62D8A88-063B-068D-CE5D-99F23F0D350A}"/>
                    </a:ext>
                  </a:extLst>
                </p:cNvPr>
                <p:cNvSpPr/>
                <p:nvPr/>
              </p:nvSpPr>
              <p:spPr>
                <a:xfrm>
                  <a:off x="3004458" y="1665514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8D6B8D0-6EFC-0389-421D-B76FF7959270}"/>
                    </a:ext>
                  </a:extLst>
                </p:cNvPr>
                <p:cNvSpPr/>
                <p:nvPr/>
              </p:nvSpPr>
              <p:spPr>
                <a:xfrm>
                  <a:off x="3474720" y="1221378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1B9194-3BFC-C84A-77D0-BB1D1AA9BD3E}"/>
                </a:ext>
              </a:extLst>
            </p:cNvPr>
            <p:cNvGrpSpPr/>
            <p:nvPr/>
          </p:nvGrpSpPr>
          <p:grpSpPr>
            <a:xfrm flipH="1" flipV="1">
              <a:off x="3088161" y="4868872"/>
              <a:ext cx="6020786" cy="1632856"/>
              <a:chOff x="2834643" y="346167"/>
              <a:chExt cx="6020786" cy="163285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D796770-4B8C-1114-8E5E-21DE97DCB4BF}"/>
                  </a:ext>
                </a:extLst>
              </p:cNvPr>
              <p:cNvGrpSpPr/>
              <p:nvPr/>
            </p:nvGrpSpPr>
            <p:grpSpPr>
              <a:xfrm>
                <a:off x="2834643" y="346167"/>
                <a:ext cx="1943594" cy="1632856"/>
                <a:chOff x="724989" y="1214846"/>
                <a:chExt cx="3206931" cy="2694212"/>
              </a:xfrm>
              <a:solidFill>
                <a:schemeClr val="bg1"/>
              </a:solidFill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7F5EA995-D2E1-2D5B-E2A1-098CC90AEDCB}"/>
                    </a:ext>
                  </a:extLst>
                </p:cNvPr>
                <p:cNvSpPr/>
                <p:nvPr/>
              </p:nvSpPr>
              <p:spPr>
                <a:xfrm>
                  <a:off x="724989" y="1221377"/>
                  <a:ext cx="457199" cy="4571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1107249-EA43-FDFF-AFFF-30F59A47477A}"/>
                    </a:ext>
                  </a:extLst>
                </p:cNvPr>
                <p:cNvSpPr/>
                <p:nvPr/>
              </p:nvSpPr>
              <p:spPr>
                <a:xfrm>
                  <a:off x="1182189" y="1668780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3B8D0BBB-4ACC-64B5-478A-8B3339B0495B}"/>
                    </a:ext>
                  </a:extLst>
                </p:cNvPr>
                <p:cNvSpPr/>
                <p:nvPr/>
              </p:nvSpPr>
              <p:spPr>
                <a:xfrm>
                  <a:off x="724989" y="2132512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41A02F24-E10D-EC9E-4C44-373695D22947}"/>
                    </a:ext>
                  </a:extLst>
                </p:cNvPr>
                <p:cNvSpPr/>
                <p:nvPr/>
              </p:nvSpPr>
              <p:spPr>
                <a:xfrm>
                  <a:off x="1182189" y="2573382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E11F1C78-43A0-2845-9F5D-89865D0E654D}"/>
                    </a:ext>
                  </a:extLst>
                </p:cNvPr>
                <p:cNvSpPr/>
                <p:nvPr/>
              </p:nvSpPr>
              <p:spPr>
                <a:xfrm>
                  <a:off x="724989" y="3033848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BD01650-87EC-2990-22EB-18CD04777D07}"/>
                    </a:ext>
                  </a:extLst>
                </p:cNvPr>
                <p:cNvSpPr/>
                <p:nvPr/>
              </p:nvSpPr>
              <p:spPr>
                <a:xfrm>
                  <a:off x="1182189" y="3451858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05883DE-E6CD-5F43-AA5F-ED7D465D75C2}"/>
                    </a:ext>
                  </a:extLst>
                </p:cNvPr>
                <p:cNvSpPr/>
                <p:nvPr/>
              </p:nvSpPr>
              <p:spPr>
                <a:xfrm>
                  <a:off x="1632858" y="1214846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2E1021B-E591-EC94-98D8-8603F43F10E2}"/>
                    </a:ext>
                  </a:extLst>
                </p:cNvPr>
                <p:cNvSpPr/>
                <p:nvPr/>
              </p:nvSpPr>
              <p:spPr>
                <a:xfrm>
                  <a:off x="2083527" y="1665514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766CAF75-73F7-35D2-2595-DB2237D633F8}"/>
                    </a:ext>
                  </a:extLst>
                </p:cNvPr>
                <p:cNvSpPr/>
                <p:nvPr/>
              </p:nvSpPr>
              <p:spPr>
                <a:xfrm>
                  <a:off x="2553789" y="1214846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3E4BD1B-5B3B-084E-AA35-41B5CF9F1376}"/>
                    </a:ext>
                  </a:extLst>
                </p:cNvPr>
                <p:cNvSpPr/>
                <p:nvPr/>
              </p:nvSpPr>
              <p:spPr>
                <a:xfrm>
                  <a:off x="3004458" y="1665514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4D7B8EC1-B98C-14D4-2387-ECFAF9964CB3}"/>
                    </a:ext>
                  </a:extLst>
                </p:cNvPr>
                <p:cNvSpPr/>
                <p:nvPr/>
              </p:nvSpPr>
              <p:spPr>
                <a:xfrm>
                  <a:off x="3474720" y="1221378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ECC9246-6C0F-9882-DEC4-47B77DFA97F7}"/>
                  </a:ext>
                </a:extLst>
              </p:cNvPr>
              <p:cNvGrpSpPr/>
              <p:nvPr/>
            </p:nvGrpSpPr>
            <p:grpSpPr>
              <a:xfrm flipH="1">
                <a:off x="6911835" y="346167"/>
                <a:ext cx="1943594" cy="1632856"/>
                <a:chOff x="724989" y="1214846"/>
                <a:chExt cx="3206931" cy="2694212"/>
              </a:xfrm>
              <a:solidFill>
                <a:schemeClr val="bg1"/>
              </a:solidFill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11BB0E8-0038-301B-AA79-5F1BFC9EEAF8}"/>
                    </a:ext>
                  </a:extLst>
                </p:cNvPr>
                <p:cNvSpPr/>
                <p:nvPr/>
              </p:nvSpPr>
              <p:spPr>
                <a:xfrm>
                  <a:off x="724989" y="1221377"/>
                  <a:ext cx="457199" cy="4571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F2E97CD2-8B84-8CF5-62A8-A66434D6D72A}"/>
                    </a:ext>
                  </a:extLst>
                </p:cNvPr>
                <p:cNvSpPr/>
                <p:nvPr/>
              </p:nvSpPr>
              <p:spPr>
                <a:xfrm>
                  <a:off x="1182189" y="1668780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4616509-6846-B018-3DB5-62EEF4B50239}"/>
                    </a:ext>
                  </a:extLst>
                </p:cNvPr>
                <p:cNvSpPr/>
                <p:nvPr/>
              </p:nvSpPr>
              <p:spPr>
                <a:xfrm>
                  <a:off x="724989" y="2132512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849A683-6340-697D-9F7D-0548FFF55861}"/>
                    </a:ext>
                  </a:extLst>
                </p:cNvPr>
                <p:cNvSpPr/>
                <p:nvPr/>
              </p:nvSpPr>
              <p:spPr>
                <a:xfrm>
                  <a:off x="1182189" y="2573382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B0D8B15-54B1-A005-82F1-4DA4D34044CD}"/>
                    </a:ext>
                  </a:extLst>
                </p:cNvPr>
                <p:cNvSpPr/>
                <p:nvPr/>
              </p:nvSpPr>
              <p:spPr>
                <a:xfrm>
                  <a:off x="724989" y="3033848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DC5BAC1-0E8C-D4DB-3337-745F3C62E51E}"/>
                    </a:ext>
                  </a:extLst>
                </p:cNvPr>
                <p:cNvSpPr/>
                <p:nvPr/>
              </p:nvSpPr>
              <p:spPr>
                <a:xfrm>
                  <a:off x="1182189" y="3451858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97F504B-C873-1765-D768-2F092F1F3FF7}"/>
                    </a:ext>
                  </a:extLst>
                </p:cNvPr>
                <p:cNvSpPr/>
                <p:nvPr/>
              </p:nvSpPr>
              <p:spPr>
                <a:xfrm>
                  <a:off x="1632858" y="1214846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D8F8F34-76DB-B89A-9A57-32A843320F7B}"/>
                    </a:ext>
                  </a:extLst>
                </p:cNvPr>
                <p:cNvSpPr/>
                <p:nvPr/>
              </p:nvSpPr>
              <p:spPr>
                <a:xfrm>
                  <a:off x="2083527" y="1665514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C9FEAA2A-3EB0-8D66-447F-392857669638}"/>
                    </a:ext>
                  </a:extLst>
                </p:cNvPr>
                <p:cNvSpPr/>
                <p:nvPr/>
              </p:nvSpPr>
              <p:spPr>
                <a:xfrm>
                  <a:off x="2553789" y="1214846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E52E1D8-F897-F430-A2C2-10ADA73147B6}"/>
                    </a:ext>
                  </a:extLst>
                </p:cNvPr>
                <p:cNvSpPr/>
                <p:nvPr/>
              </p:nvSpPr>
              <p:spPr>
                <a:xfrm>
                  <a:off x="3004458" y="1665514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FDF909EF-C8A9-900D-F250-6CEEB5C7E887}"/>
                    </a:ext>
                  </a:extLst>
                </p:cNvPr>
                <p:cNvSpPr/>
                <p:nvPr/>
              </p:nvSpPr>
              <p:spPr>
                <a:xfrm>
                  <a:off x="3474720" y="1221378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78" name="Picture 77" descr="A white letter on a black background&#10;&#10;Description automatically generated">
              <a:extLst>
                <a:ext uri="{FF2B5EF4-FFF2-40B4-BE49-F238E27FC236}">
                  <a16:creationId xmlns:a16="http://schemas.microsoft.com/office/drawing/2014/main" id="{12FF56CF-D381-B726-0A8E-BA3CA95A8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3845" y="356272"/>
              <a:ext cx="1724311" cy="557005"/>
            </a:xfrm>
            <a:prstGeom prst="rect">
              <a:avLst/>
            </a:prstGeom>
          </p:spPr>
        </p:pic>
        <p:pic>
          <p:nvPicPr>
            <p:cNvPr id="79" name="Picture 78" descr="A white letter on a black background&#10;&#10;Description automatically generated">
              <a:extLst>
                <a:ext uri="{FF2B5EF4-FFF2-40B4-BE49-F238E27FC236}">
                  <a16:creationId xmlns:a16="http://schemas.microsoft.com/office/drawing/2014/main" id="{FA9916F7-C541-2A3F-E618-38B76EC1A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3845" y="5944723"/>
              <a:ext cx="1724311" cy="557005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07F62D5-36BB-0D70-47FF-F9C48E593E25}"/>
                </a:ext>
              </a:extLst>
            </p:cNvPr>
            <p:cNvGrpSpPr/>
            <p:nvPr/>
          </p:nvGrpSpPr>
          <p:grpSpPr>
            <a:xfrm>
              <a:off x="2801563" y="2261960"/>
              <a:ext cx="1124630" cy="2286000"/>
              <a:chOff x="2801563" y="2286000"/>
              <a:chExt cx="1124630" cy="2286000"/>
            </a:xfrm>
          </p:grpSpPr>
          <p:sp>
            <p:nvSpPr>
              <p:cNvPr id="73" name="Trapezoid 72">
                <a:extLst>
                  <a:ext uri="{FF2B5EF4-FFF2-40B4-BE49-F238E27FC236}">
                    <a16:creationId xmlns:a16="http://schemas.microsoft.com/office/drawing/2014/main" id="{AC633860-DDED-FF6B-03DF-513CD2C57094}"/>
                  </a:ext>
                </a:extLst>
              </p:cNvPr>
              <p:cNvSpPr/>
              <p:nvPr/>
            </p:nvSpPr>
            <p:spPr>
              <a:xfrm rot="5400000">
                <a:off x="2220878" y="2866685"/>
                <a:ext cx="2286000" cy="1124630"/>
              </a:xfrm>
              <a:prstGeom prst="trapezoid">
                <a:avLst/>
              </a:prstGeom>
              <a:solidFill>
                <a:srgbClr val="E391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1517A2E4-9D11-C608-69D0-6BF125981BEE}"/>
                  </a:ext>
                </a:extLst>
              </p:cNvPr>
              <p:cNvGrpSpPr/>
              <p:nvPr/>
            </p:nvGrpSpPr>
            <p:grpSpPr>
              <a:xfrm rot="5400000">
                <a:off x="2454478" y="3151695"/>
                <a:ext cx="1789015" cy="622279"/>
                <a:chOff x="5479444" y="2817063"/>
                <a:chExt cx="2179403" cy="758069"/>
              </a:xfrm>
            </p:grpSpPr>
            <p:pic>
              <p:nvPicPr>
                <p:cNvPr id="81" name="Picture 80" descr="A picture containing text, graphics, poster, graphic design&#10;&#10;Description automatically generated">
                  <a:extLst>
                    <a:ext uri="{FF2B5EF4-FFF2-40B4-BE49-F238E27FC236}">
                      <a16:creationId xmlns:a16="http://schemas.microsoft.com/office/drawing/2014/main" id="{4D9828B3-E55A-6755-474A-070D1BFDA9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79444" y="2817063"/>
                  <a:ext cx="758069" cy="758069"/>
                </a:xfrm>
                <a:prstGeom prst="rect">
                  <a:avLst/>
                </a:prstGeom>
              </p:spPr>
            </p:pic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2CE497A-B930-A19A-061A-41A607845781}"/>
                    </a:ext>
                  </a:extLst>
                </p:cNvPr>
                <p:cNvSpPr txBox="1"/>
                <p:nvPr/>
              </p:nvSpPr>
              <p:spPr>
                <a:xfrm>
                  <a:off x="6291702" y="2882426"/>
                  <a:ext cx="1367145" cy="6927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>
                      <a:solidFill>
                        <a:srgbClr val="AC2B37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Pe</a:t>
                  </a:r>
                  <a:r>
                    <a:rPr lang="en-US" sz="5400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rception and</a:t>
                  </a:r>
                  <a:r>
                    <a:rPr lang="en-US" sz="5400" b="1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 </a:t>
                  </a:r>
                  <a:r>
                    <a:rPr lang="en-US" sz="5400" b="1" dirty="0">
                      <a:solidFill>
                        <a:srgbClr val="AC2B37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A</a:t>
                  </a:r>
                  <a:r>
                    <a:rPr lang="en-US" sz="5400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utonomous</a:t>
                  </a:r>
                  <a:r>
                    <a:rPr lang="en-US" sz="5400" b="1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 </a:t>
                  </a:r>
                  <a:r>
                    <a:rPr lang="en-US" sz="5400" b="1" dirty="0">
                      <a:solidFill>
                        <a:srgbClr val="AC2B37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R</a:t>
                  </a:r>
                  <a:r>
                    <a:rPr lang="en-US" sz="5400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obotics Group</a:t>
                  </a:r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412AAE3-BAB5-900C-80A1-8A3DA6791B54}"/>
                </a:ext>
              </a:extLst>
            </p:cNvPr>
            <p:cNvGrpSpPr/>
            <p:nvPr/>
          </p:nvGrpSpPr>
          <p:grpSpPr>
            <a:xfrm>
              <a:off x="8269324" y="2180677"/>
              <a:ext cx="1121113" cy="2428733"/>
              <a:chOff x="8269324" y="2143267"/>
              <a:chExt cx="1121113" cy="2428733"/>
            </a:xfrm>
          </p:grpSpPr>
          <p:sp>
            <p:nvSpPr>
              <p:cNvPr id="84" name="Trapezoid 83">
                <a:extLst>
                  <a:ext uri="{FF2B5EF4-FFF2-40B4-BE49-F238E27FC236}">
                    <a16:creationId xmlns:a16="http://schemas.microsoft.com/office/drawing/2014/main" id="{082986F5-3E15-9F6F-3974-E57987F79D03}"/>
                  </a:ext>
                </a:extLst>
              </p:cNvPr>
              <p:cNvSpPr/>
              <p:nvPr/>
            </p:nvSpPr>
            <p:spPr>
              <a:xfrm rot="16200000" flipH="1">
                <a:off x="7686881" y="2868443"/>
                <a:ext cx="2286000" cy="1121113"/>
              </a:xfrm>
              <a:prstGeom prst="trapezoid">
                <a:avLst/>
              </a:prstGeom>
              <a:solidFill>
                <a:srgbClr val="E391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234A2F1-3EC9-DAE2-5CCC-1251B6AC59B7}"/>
                  </a:ext>
                </a:extLst>
              </p:cNvPr>
              <p:cNvGrpSpPr/>
              <p:nvPr/>
            </p:nvGrpSpPr>
            <p:grpSpPr>
              <a:xfrm rot="16200000">
                <a:off x="7753568" y="2908440"/>
                <a:ext cx="2152625" cy="622279"/>
                <a:chOff x="5479443" y="2817063"/>
                <a:chExt cx="2622358" cy="758069"/>
              </a:xfrm>
            </p:grpSpPr>
            <p:pic>
              <p:nvPicPr>
                <p:cNvPr id="86" name="Picture 85" descr="A picture containing text, graphics, poster, graphic design&#10;&#10;Description automatically generated">
                  <a:extLst>
                    <a:ext uri="{FF2B5EF4-FFF2-40B4-BE49-F238E27FC236}">
                      <a16:creationId xmlns:a16="http://schemas.microsoft.com/office/drawing/2014/main" id="{BADA9731-EB00-3D5E-9866-0530969EE4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79443" y="2817063"/>
                  <a:ext cx="758069" cy="758069"/>
                </a:xfrm>
                <a:prstGeom prst="rect">
                  <a:avLst/>
                </a:prstGeom>
              </p:spPr>
            </p:pic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EDD7D2D-B6D3-D3D8-9835-35F9FBB79CC1}"/>
                    </a:ext>
                  </a:extLst>
                </p:cNvPr>
                <p:cNvSpPr txBox="1"/>
                <p:nvPr/>
              </p:nvSpPr>
              <p:spPr>
                <a:xfrm>
                  <a:off x="6302565" y="2882426"/>
                  <a:ext cx="1799236" cy="6927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>
                      <a:solidFill>
                        <a:srgbClr val="AC2B37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Pe</a:t>
                  </a:r>
                  <a:r>
                    <a:rPr lang="en-US" sz="5400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rception and</a:t>
                  </a:r>
                  <a:r>
                    <a:rPr lang="en-US" sz="5400" b="1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 </a:t>
                  </a:r>
                  <a:r>
                    <a:rPr lang="en-US" sz="5400" b="1" dirty="0">
                      <a:solidFill>
                        <a:srgbClr val="AC2B37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A</a:t>
                  </a:r>
                  <a:r>
                    <a:rPr lang="en-US" sz="5400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utonomous</a:t>
                  </a:r>
                  <a:r>
                    <a:rPr lang="en-US" sz="5400" b="1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 </a:t>
                  </a:r>
                  <a:r>
                    <a:rPr lang="en-US" sz="5400" b="1" dirty="0">
                      <a:solidFill>
                        <a:srgbClr val="AC2B37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R</a:t>
                  </a:r>
                  <a:r>
                    <a:rPr lang="en-US" sz="5400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obotics Group</a:t>
                  </a:r>
                </a:p>
              </p:txBody>
            </p:sp>
          </p:grp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699A9CC-CF34-E04E-0280-99A71571861E}"/>
              </a:ext>
            </a:extLst>
          </p:cNvPr>
          <p:cNvSpPr/>
          <p:nvPr/>
        </p:nvSpPr>
        <p:spPr>
          <a:xfrm>
            <a:off x="7624666" y="5234173"/>
            <a:ext cx="17277051" cy="1775305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8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CCA69ECD-2BB0-ABD6-EC69-584C41793283}"/>
              </a:ext>
            </a:extLst>
          </p:cNvPr>
          <p:cNvGrpSpPr/>
          <p:nvPr/>
        </p:nvGrpSpPr>
        <p:grpSpPr>
          <a:xfrm>
            <a:off x="2801563" y="101882"/>
            <a:ext cx="6588874" cy="6675953"/>
            <a:chOff x="2801563" y="101882"/>
            <a:chExt cx="6588874" cy="667595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1987437-9E77-0FE3-D033-49F0C9F418C9}"/>
                </a:ext>
              </a:extLst>
            </p:cNvPr>
            <p:cNvSpPr/>
            <p:nvPr/>
          </p:nvSpPr>
          <p:spPr>
            <a:xfrm>
              <a:off x="2801563" y="101882"/>
              <a:ext cx="277091" cy="2770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0A1299D-C1E9-6957-0B94-99F5EDF46D30}"/>
                </a:ext>
              </a:extLst>
            </p:cNvPr>
            <p:cNvSpPr/>
            <p:nvPr/>
          </p:nvSpPr>
          <p:spPr>
            <a:xfrm>
              <a:off x="3637217" y="920001"/>
              <a:ext cx="277091" cy="2770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10CEEC8-D025-E5F1-DF7B-871D9215FD02}"/>
                </a:ext>
              </a:extLst>
            </p:cNvPr>
            <p:cNvSpPr/>
            <p:nvPr/>
          </p:nvSpPr>
          <p:spPr>
            <a:xfrm>
              <a:off x="9113346" y="6500744"/>
              <a:ext cx="277091" cy="2770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608F8FA-4EE5-F72C-51CA-4AFB42A2A24B}"/>
                </a:ext>
              </a:extLst>
            </p:cNvPr>
            <p:cNvSpPr/>
            <p:nvPr/>
          </p:nvSpPr>
          <p:spPr>
            <a:xfrm>
              <a:off x="8269325" y="931876"/>
              <a:ext cx="277091" cy="2770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F0B9B4F-3137-3D50-7D7A-0245D2A16B89}"/>
                </a:ext>
              </a:extLst>
            </p:cNvPr>
            <p:cNvSpPr/>
            <p:nvPr/>
          </p:nvSpPr>
          <p:spPr>
            <a:xfrm>
              <a:off x="3643933" y="5653954"/>
              <a:ext cx="277091" cy="2770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36E8549-EE42-6386-C5E9-96075A7BEED1}"/>
                </a:ext>
              </a:extLst>
            </p:cNvPr>
            <p:cNvSpPr/>
            <p:nvPr/>
          </p:nvSpPr>
          <p:spPr>
            <a:xfrm>
              <a:off x="8280042" y="5668745"/>
              <a:ext cx="277091" cy="2770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3D0442A-48DE-463C-1A83-2433FFA9EE50}"/>
              </a:ext>
            </a:extLst>
          </p:cNvPr>
          <p:cNvGrpSpPr/>
          <p:nvPr/>
        </p:nvGrpSpPr>
        <p:grpSpPr>
          <a:xfrm>
            <a:off x="2801563" y="96645"/>
            <a:ext cx="6588874" cy="6681189"/>
            <a:chOff x="2801563" y="96645"/>
            <a:chExt cx="6588874" cy="66811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6F883E-F8D5-1646-2181-C6991B8973BD}"/>
                </a:ext>
              </a:extLst>
            </p:cNvPr>
            <p:cNvSpPr/>
            <p:nvPr/>
          </p:nvSpPr>
          <p:spPr>
            <a:xfrm>
              <a:off x="2801563" y="96645"/>
              <a:ext cx="6588874" cy="6681189"/>
            </a:xfrm>
            <a:prstGeom prst="rect">
              <a:avLst/>
            </a:prstGeom>
            <a:solidFill>
              <a:srgbClr val="AC2B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50443B-41BE-F39F-4121-6F47E929E7AE}"/>
                </a:ext>
              </a:extLst>
            </p:cNvPr>
            <p:cNvSpPr/>
            <p:nvPr/>
          </p:nvSpPr>
          <p:spPr>
            <a:xfrm>
              <a:off x="3926193" y="1203028"/>
              <a:ext cx="4343131" cy="4458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03EFB9C-2EA6-9CC7-B623-CF058B6A73F5}"/>
                </a:ext>
              </a:extLst>
            </p:cNvPr>
            <p:cNvGrpSpPr/>
            <p:nvPr/>
          </p:nvGrpSpPr>
          <p:grpSpPr>
            <a:xfrm>
              <a:off x="3086571" y="375716"/>
              <a:ext cx="6020786" cy="1632856"/>
              <a:chOff x="2834643" y="346167"/>
              <a:chExt cx="6020786" cy="163285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F15AF14-F237-270A-D1CB-ED226B11E8AC}"/>
                  </a:ext>
                </a:extLst>
              </p:cNvPr>
              <p:cNvGrpSpPr/>
              <p:nvPr/>
            </p:nvGrpSpPr>
            <p:grpSpPr>
              <a:xfrm>
                <a:off x="2834643" y="346167"/>
                <a:ext cx="1943594" cy="1632856"/>
                <a:chOff x="724989" y="1214846"/>
                <a:chExt cx="3206931" cy="2694212"/>
              </a:xfrm>
              <a:solidFill>
                <a:schemeClr val="bg1"/>
              </a:solidFill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08012E9-BA73-2661-4E4E-267EFB3CEA94}"/>
                    </a:ext>
                  </a:extLst>
                </p:cNvPr>
                <p:cNvSpPr/>
                <p:nvPr/>
              </p:nvSpPr>
              <p:spPr>
                <a:xfrm>
                  <a:off x="724989" y="1221377"/>
                  <a:ext cx="457199" cy="4571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3D4FEAA-9DF5-2A04-67E8-A38B1FDB0AD6}"/>
                    </a:ext>
                  </a:extLst>
                </p:cNvPr>
                <p:cNvSpPr/>
                <p:nvPr/>
              </p:nvSpPr>
              <p:spPr>
                <a:xfrm>
                  <a:off x="1182189" y="1668780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280D5EF-699E-D63D-A65B-B69D666C0F55}"/>
                    </a:ext>
                  </a:extLst>
                </p:cNvPr>
                <p:cNvSpPr/>
                <p:nvPr/>
              </p:nvSpPr>
              <p:spPr>
                <a:xfrm>
                  <a:off x="724989" y="2132512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94C8DF6-5580-9B23-1648-487FFC5791CA}"/>
                    </a:ext>
                  </a:extLst>
                </p:cNvPr>
                <p:cNvSpPr/>
                <p:nvPr/>
              </p:nvSpPr>
              <p:spPr>
                <a:xfrm>
                  <a:off x="1182189" y="2573382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4630935-C5D4-9B8A-6F03-50AE4C591320}"/>
                    </a:ext>
                  </a:extLst>
                </p:cNvPr>
                <p:cNvSpPr/>
                <p:nvPr/>
              </p:nvSpPr>
              <p:spPr>
                <a:xfrm>
                  <a:off x="724989" y="3033848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344BCD3-8350-02D2-ADED-44449F30ED1F}"/>
                    </a:ext>
                  </a:extLst>
                </p:cNvPr>
                <p:cNvSpPr/>
                <p:nvPr/>
              </p:nvSpPr>
              <p:spPr>
                <a:xfrm>
                  <a:off x="1182189" y="3451858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F185A67-0C6A-41A1-C645-42862497B18C}"/>
                    </a:ext>
                  </a:extLst>
                </p:cNvPr>
                <p:cNvSpPr/>
                <p:nvPr/>
              </p:nvSpPr>
              <p:spPr>
                <a:xfrm>
                  <a:off x="1632858" y="1214846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943A486-0C91-5D74-78B3-B9EB283A6EAE}"/>
                    </a:ext>
                  </a:extLst>
                </p:cNvPr>
                <p:cNvSpPr/>
                <p:nvPr/>
              </p:nvSpPr>
              <p:spPr>
                <a:xfrm>
                  <a:off x="2083527" y="1665514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CFEBC5E-A25B-A715-B5ED-15E06A235256}"/>
                    </a:ext>
                  </a:extLst>
                </p:cNvPr>
                <p:cNvSpPr/>
                <p:nvPr/>
              </p:nvSpPr>
              <p:spPr>
                <a:xfrm>
                  <a:off x="2553789" y="1214846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0215891-1074-CEC7-0708-E9EFE86491D4}"/>
                    </a:ext>
                  </a:extLst>
                </p:cNvPr>
                <p:cNvSpPr/>
                <p:nvPr/>
              </p:nvSpPr>
              <p:spPr>
                <a:xfrm>
                  <a:off x="3004458" y="1665514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2ABD254-44DC-6653-1AD7-EB15621200BF}"/>
                    </a:ext>
                  </a:extLst>
                </p:cNvPr>
                <p:cNvSpPr/>
                <p:nvPr/>
              </p:nvSpPr>
              <p:spPr>
                <a:xfrm>
                  <a:off x="3474720" y="1221378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C3D0F70-8203-89BE-93B9-644E4B7BCE9E}"/>
                  </a:ext>
                </a:extLst>
              </p:cNvPr>
              <p:cNvGrpSpPr/>
              <p:nvPr/>
            </p:nvGrpSpPr>
            <p:grpSpPr>
              <a:xfrm flipH="1">
                <a:off x="6911835" y="346167"/>
                <a:ext cx="1943594" cy="1632856"/>
                <a:chOff x="724989" y="1214846"/>
                <a:chExt cx="3206931" cy="2694212"/>
              </a:xfrm>
              <a:solidFill>
                <a:schemeClr val="bg1"/>
              </a:solidFill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0E3318E-5E22-9750-27B6-E77D698D9B64}"/>
                    </a:ext>
                  </a:extLst>
                </p:cNvPr>
                <p:cNvSpPr/>
                <p:nvPr/>
              </p:nvSpPr>
              <p:spPr>
                <a:xfrm>
                  <a:off x="724989" y="1221377"/>
                  <a:ext cx="457199" cy="4571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33D2553-E3E3-9446-A7CA-48BC3527F866}"/>
                    </a:ext>
                  </a:extLst>
                </p:cNvPr>
                <p:cNvSpPr/>
                <p:nvPr/>
              </p:nvSpPr>
              <p:spPr>
                <a:xfrm>
                  <a:off x="1182189" y="1668780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5CC192D-2A4E-154A-AA91-9A45D2B2785B}"/>
                    </a:ext>
                  </a:extLst>
                </p:cNvPr>
                <p:cNvSpPr/>
                <p:nvPr/>
              </p:nvSpPr>
              <p:spPr>
                <a:xfrm>
                  <a:off x="724989" y="2132512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48C9457D-38E1-4778-3849-55158BC6DB26}"/>
                    </a:ext>
                  </a:extLst>
                </p:cNvPr>
                <p:cNvSpPr/>
                <p:nvPr/>
              </p:nvSpPr>
              <p:spPr>
                <a:xfrm>
                  <a:off x="1182189" y="2573382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CDA60F7-D76B-A226-23C8-3506F7367015}"/>
                    </a:ext>
                  </a:extLst>
                </p:cNvPr>
                <p:cNvSpPr/>
                <p:nvPr/>
              </p:nvSpPr>
              <p:spPr>
                <a:xfrm>
                  <a:off x="724989" y="3033848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68DB91C-754B-A269-534B-56C39FBF31EF}"/>
                    </a:ext>
                  </a:extLst>
                </p:cNvPr>
                <p:cNvSpPr/>
                <p:nvPr/>
              </p:nvSpPr>
              <p:spPr>
                <a:xfrm>
                  <a:off x="1182189" y="3451858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8B7E4C5-81F8-A090-4EF6-7A23E04F3C60}"/>
                    </a:ext>
                  </a:extLst>
                </p:cNvPr>
                <p:cNvSpPr/>
                <p:nvPr/>
              </p:nvSpPr>
              <p:spPr>
                <a:xfrm>
                  <a:off x="1632858" y="1214846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7FC1E406-A876-BF84-3E55-03E7CD7B6413}"/>
                    </a:ext>
                  </a:extLst>
                </p:cNvPr>
                <p:cNvSpPr/>
                <p:nvPr/>
              </p:nvSpPr>
              <p:spPr>
                <a:xfrm>
                  <a:off x="2083527" y="1665514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CBEC5D1-C4D0-0251-0E12-BD7E76D8F5C1}"/>
                    </a:ext>
                  </a:extLst>
                </p:cNvPr>
                <p:cNvSpPr/>
                <p:nvPr/>
              </p:nvSpPr>
              <p:spPr>
                <a:xfrm>
                  <a:off x="2553789" y="1214846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62D8A88-063B-068D-CE5D-99F23F0D350A}"/>
                    </a:ext>
                  </a:extLst>
                </p:cNvPr>
                <p:cNvSpPr/>
                <p:nvPr/>
              </p:nvSpPr>
              <p:spPr>
                <a:xfrm>
                  <a:off x="3004458" y="1665514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8D6B8D0-6EFC-0389-421D-B76FF7959270}"/>
                    </a:ext>
                  </a:extLst>
                </p:cNvPr>
                <p:cNvSpPr/>
                <p:nvPr/>
              </p:nvSpPr>
              <p:spPr>
                <a:xfrm>
                  <a:off x="3474720" y="1221378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1B9194-3BFC-C84A-77D0-BB1D1AA9BD3E}"/>
                </a:ext>
              </a:extLst>
            </p:cNvPr>
            <p:cNvGrpSpPr/>
            <p:nvPr/>
          </p:nvGrpSpPr>
          <p:grpSpPr>
            <a:xfrm flipH="1" flipV="1">
              <a:off x="3088161" y="4868872"/>
              <a:ext cx="6020786" cy="1632856"/>
              <a:chOff x="2834643" y="346167"/>
              <a:chExt cx="6020786" cy="163285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D796770-4B8C-1114-8E5E-21DE97DCB4BF}"/>
                  </a:ext>
                </a:extLst>
              </p:cNvPr>
              <p:cNvGrpSpPr/>
              <p:nvPr/>
            </p:nvGrpSpPr>
            <p:grpSpPr>
              <a:xfrm>
                <a:off x="2834643" y="346167"/>
                <a:ext cx="1943594" cy="1632856"/>
                <a:chOff x="724989" y="1214846"/>
                <a:chExt cx="3206931" cy="2694212"/>
              </a:xfrm>
              <a:solidFill>
                <a:schemeClr val="bg1"/>
              </a:solidFill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7F5EA995-D2E1-2D5B-E2A1-098CC90AEDCB}"/>
                    </a:ext>
                  </a:extLst>
                </p:cNvPr>
                <p:cNvSpPr/>
                <p:nvPr/>
              </p:nvSpPr>
              <p:spPr>
                <a:xfrm>
                  <a:off x="724989" y="1221377"/>
                  <a:ext cx="457199" cy="4571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1107249-EA43-FDFF-AFFF-30F59A47477A}"/>
                    </a:ext>
                  </a:extLst>
                </p:cNvPr>
                <p:cNvSpPr/>
                <p:nvPr/>
              </p:nvSpPr>
              <p:spPr>
                <a:xfrm>
                  <a:off x="1182189" y="1668780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3B8D0BBB-4ACC-64B5-478A-8B3339B0495B}"/>
                    </a:ext>
                  </a:extLst>
                </p:cNvPr>
                <p:cNvSpPr/>
                <p:nvPr/>
              </p:nvSpPr>
              <p:spPr>
                <a:xfrm>
                  <a:off x="724989" y="2132512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41A02F24-E10D-EC9E-4C44-373695D22947}"/>
                    </a:ext>
                  </a:extLst>
                </p:cNvPr>
                <p:cNvSpPr/>
                <p:nvPr/>
              </p:nvSpPr>
              <p:spPr>
                <a:xfrm>
                  <a:off x="1182189" y="2573382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E11F1C78-43A0-2845-9F5D-89865D0E654D}"/>
                    </a:ext>
                  </a:extLst>
                </p:cNvPr>
                <p:cNvSpPr/>
                <p:nvPr/>
              </p:nvSpPr>
              <p:spPr>
                <a:xfrm>
                  <a:off x="724989" y="3033848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BD01650-87EC-2990-22EB-18CD04777D07}"/>
                    </a:ext>
                  </a:extLst>
                </p:cNvPr>
                <p:cNvSpPr/>
                <p:nvPr/>
              </p:nvSpPr>
              <p:spPr>
                <a:xfrm>
                  <a:off x="1182189" y="3451858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05883DE-E6CD-5F43-AA5F-ED7D465D75C2}"/>
                    </a:ext>
                  </a:extLst>
                </p:cNvPr>
                <p:cNvSpPr/>
                <p:nvPr/>
              </p:nvSpPr>
              <p:spPr>
                <a:xfrm>
                  <a:off x="1632858" y="1214846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2E1021B-E591-EC94-98D8-8603F43F10E2}"/>
                    </a:ext>
                  </a:extLst>
                </p:cNvPr>
                <p:cNvSpPr/>
                <p:nvPr/>
              </p:nvSpPr>
              <p:spPr>
                <a:xfrm>
                  <a:off x="2083527" y="1665514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766CAF75-73F7-35D2-2595-DB2237D633F8}"/>
                    </a:ext>
                  </a:extLst>
                </p:cNvPr>
                <p:cNvSpPr/>
                <p:nvPr/>
              </p:nvSpPr>
              <p:spPr>
                <a:xfrm>
                  <a:off x="2553789" y="1214846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3E4BD1B-5B3B-084E-AA35-41B5CF9F1376}"/>
                    </a:ext>
                  </a:extLst>
                </p:cNvPr>
                <p:cNvSpPr/>
                <p:nvPr/>
              </p:nvSpPr>
              <p:spPr>
                <a:xfrm>
                  <a:off x="3004458" y="1665514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4D7B8EC1-B98C-14D4-2387-ECFAF9964CB3}"/>
                    </a:ext>
                  </a:extLst>
                </p:cNvPr>
                <p:cNvSpPr/>
                <p:nvPr/>
              </p:nvSpPr>
              <p:spPr>
                <a:xfrm>
                  <a:off x="3474720" y="1221378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ECC9246-6C0F-9882-DEC4-47B77DFA97F7}"/>
                  </a:ext>
                </a:extLst>
              </p:cNvPr>
              <p:cNvGrpSpPr/>
              <p:nvPr/>
            </p:nvGrpSpPr>
            <p:grpSpPr>
              <a:xfrm flipH="1">
                <a:off x="6911835" y="346167"/>
                <a:ext cx="1943594" cy="1632856"/>
                <a:chOff x="724989" y="1214846"/>
                <a:chExt cx="3206931" cy="2694212"/>
              </a:xfrm>
              <a:solidFill>
                <a:schemeClr val="bg1"/>
              </a:solidFill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11BB0E8-0038-301B-AA79-5F1BFC9EEAF8}"/>
                    </a:ext>
                  </a:extLst>
                </p:cNvPr>
                <p:cNvSpPr/>
                <p:nvPr/>
              </p:nvSpPr>
              <p:spPr>
                <a:xfrm>
                  <a:off x="724989" y="1221377"/>
                  <a:ext cx="457199" cy="4571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F2E97CD2-8B84-8CF5-62A8-A66434D6D72A}"/>
                    </a:ext>
                  </a:extLst>
                </p:cNvPr>
                <p:cNvSpPr/>
                <p:nvPr/>
              </p:nvSpPr>
              <p:spPr>
                <a:xfrm>
                  <a:off x="1182189" y="1668780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4616509-6846-B018-3DB5-62EEF4B50239}"/>
                    </a:ext>
                  </a:extLst>
                </p:cNvPr>
                <p:cNvSpPr/>
                <p:nvPr/>
              </p:nvSpPr>
              <p:spPr>
                <a:xfrm>
                  <a:off x="724989" y="2132512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849A683-6340-697D-9F7D-0548FFF55861}"/>
                    </a:ext>
                  </a:extLst>
                </p:cNvPr>
                <p:cNvSpPr/>
                <p:nvPr/>
              </p:nvSpPr>
              <p:spPr>
                <a:xfrm>
                  <a:off x="1182189" y="2573382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B0D8B15-54B1-A005-82F1-4DA4D34044CD}"/>
                    </a:ext>
                  </a:extLst>
                </p:cNvPr>
                <p:cNvSpPr/>
                <p:nvPr/>
              </p:nvSpPr>
              <p:spPr>
                <a:xfrm>
                  <a:off x="724989" y="3033848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DC5BAC1-0E8C-D4DB-3337-745F3C62E51E}"/>
                    </a:ext>
                  </a:extLst>
                </p:cNvPr>
                <p:cNvSpPr/>
                <p:nvPr/>
              </p:nvSpPr>
              <p:spPr>
                <a:xfrm>
                  <a:off x="1182189" y="3451858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97F504B-C873-1765-D768-2F092F1F3FF7}"/>
                    </a:ext>
                  </a:extLst>
                </p:cNvPr>
                <p:cNvSpPr/>
                <p:nvPr/>
              </p:nvSpPr>
              <p:spPr>
                <a:xfrm>
                  <a:off x="1632858" y="1214846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D8F8F34-76DB-B89A-9A57-32A843320F7B}"/>
                    </a:ext>
                  </a:extLst>
                </p:cNvPr>
                <p:cNvSpPr/>
                <p:nvPr/>
              </p:nvSpPr>
              <p:spPr>
                <a:xfrm>
                  <a:off x="2083527" y="1665514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C9FEAA2A-3EB0-8D66-447F-392857669638}"/>
                    </a:ext>
                  </a:extLst>
                </p:cNvPr>
                <p:cNvSpPr/>
                <p:nvPr/>
              </p:nvSpPr>
              <p:spPr>
                <a:xfrm>
                  <a:off x="2553789" y="1214846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E52E1D8-F897-F430-A2C2-10ADA73147B6}"/>
                    </a:ext>
                  </a:extLst>
                </p:cNvPr>
                <p:cNvSpPr/>
                <p:nvPr/>
              </p:nvSpPr>
              <p:spPr>
                <a:xfrm>
                  <a:off x="3004458" y="1665514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FDF909EF-C8A9-900D-F250-6CEEB5C7E887}"/>
                    </a:ext>
                  </a:extLst>
                </p:cNvPr>
                <p:cNvSpPr/>
                <p:nvPr/>
              </p:nvSpPr>
              <p:spPr>
                <a:xfrm>
                  <a:off x="3474720" y="1221378"/>
                  <a:ext cx="4572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78" name="Picture 77" descr="A white letter on a black background&#10;&#10;Description automatically generated">
              <a:extLst>
                <a:ext uri="{FF2B5EF4-FFF2-40B4-BE49-F238E27FC236}">
                  <a16:creationId xmlns:a16="http://schemas.microsoft.com/office/drawing/2014/main" id="{12FF56CF-D381-B726-0A8E-BA3CA95A8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3845" y="356272"/>
              <a:ext cx="1724311" cy="557005"/>
            </a:xfrm>
            <a:prstGeom prst="rect">
              <a:avLst/>
            </a:prstGeom>
          </p:spPr>
        </p:pic>
        <p:pic>
          <p:nvPicPr>
            <p:cNvPr id="79" name="Picture 78" descr="A white letter on a black background&#10;&#10;Description automatically generated">
              <a:extLst>
                <a:ext uri="{FF2B5EF4-FFF2-40B4-BE49-F238E27FC236}">
                  <a16:creationId xmlns:a16="http://schemas.microsoft.com/office/drawing/2014/main" id="{FA9916F7-C541-2A3F-E618-38B76EC1A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3845" y="5944723"/>
              <a:ext cx="1724311" cy="557005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07F62D5-36BB-0D70-47FF-F9C48E593E25}"/>
                </a:ext>
              </a:extLst>
            </p:cNvPr>
            <p:cNvGrpSpPr/>
            <p:nvPr/>
          </p:nvGrpSpPr>
          <p:grpSpPr>
            <a:xfrm>
              <a:off x="2801563" y="2261960"/>
              <a:ext cx="1119460" cy="2350559"/>
              <a:chOff x="2801563" y="2286000"/>
              <a:chExt cx="1119460" cy="2350559"/>
            </a:xfrm>
          </p:grpSpPr>
          <p:sp>
            <p:nvSpPr>
              <p:cNvPr id="73" name="Trapezoid 72">
                <a:extLst>
                  <a:ext uri="{FF2B5EF4-FFF2-40B4-BE49-F238E27FC236}">
                    <a16:creationId xmlns:a16="http://schemas.microsoft.com/office/drawing/2014/main" id="{AC633860-DDED-FF6B-03DF-513CD2C57094}"/>
                  </a:ext>
                </a:extLst>
              </p:cNvPr>
              <p:cNvSpPr/>
              <p:nvPr/>
            </p:nvSpPr>
            <p:spPr>
              <a:xfrm rot="5400000">
                <a:off x="2218293" y="2869270"/>
                <a:ext cx="2286000" cy="1119460"/>
              </a:xfrm>
              <a:prstGeom prst="trapezoid">
                <a:avLst/>
              </a:prstGeom>
              <a:solidFill>
                <a:srgbClr val="E391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1517A2E4-9D11-C608-69D0-6BF125981BEE}"/>
                  </a:ext>
                </a:extLst>
              </p:cNvPr>
              <p:cNvGrpSpPr/>
              <p:nvPr/>
            </p:nvGrpSpPr>
            <p:grpSpPr>
              <a:xfrm rot="5400000">
                <a:off x="2314868" y="3279277"/>
                <a:ext cx="2068233" cy="646331"/>
                <a:chOff x="5479444" y="2802412"/>
                <a:chExt cx="2519551" cy="787369"/>
              </a:xfrm>
            </p:grpSpPr>
            <p:pic>
              <p:nvPicPr>
                <p:cNvPr id="81" name="Picture 80" descr="A picture containing text, graphics, poster, graphic design&#10;&#10;Description automatically generated">
                  <a:extLst>
                    <a:ext uri="{FF2B5EF4-FFF2-40B4-BE49-F238E27FC236}">
                      <a16:creationId xmlns:a16="http://schemas.microsoft.com/office/drawing/2014/main" id="{4D9828B3-E55A-6755-474A-070D1BFDA9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79444" y="2817063"/>
                  <a:ext cx="758069" cy="758069"/>
                </a:xfrm>
                <a:prstGeom prst="rect">
                  <a:avLst/>
                </a:prstGeom>
              </p:spPr>
            </p:pic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2CE497A-B930-A19A-061A-41A607845781}"/>
                    </a:ext>
                  </a:extLst>
                </p:cNvPr>
                <p:cNvSpPr txBox="1"/>
                <p:nvPr/>
              </p:nvSpPr>
              <p:spPr>
                <a:xfrm>
                  <a:off x="6199759" y="2802412"/>
                  <a:ext cx="1799236" cy="787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AC2B37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Pe</a:t>
                  </a:r>
                  <a:r>
                    <a:rPr lang="en-US" sz="1200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rception and</a:t>
                  </a:r>
                  <a:r>
                    <a:rPr lang="en-US" sz="1200" b="1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 </a:t>
                  </a:r>
                  <a:r>
                    <a:rPr lang="en-US" sz="1200" b="1" dirty="0">
                      <a:solidFill>
                        <a:srgbClr val="AC2B37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A</a:t>
                  </a:r>
                  <a:r>
                    <a:rPr lang="en-US" sz="1200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utonomous</a:t>
                  </a:r>
                  <a:r>
                    <a:rPr lang="en-US" sz="1200" b="1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 </a:t>
                  </a:r>
                  <a:r>
                    <a:rPr lang="en-US" sz="1200" b="1" dirty="0">
                      <a:solidFill>
                        <a:srgbClr val="AC2B37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R</a:t>
                  </a:r>
                  <a:r>
                    <a:rPr lang="en-US" sz="1200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obotics Group</a:t>
                  </a:r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412AAE3-BAB5-900C-80A1-8A3DA6791B54}"/>
                </a:ext>
              </a:extLst>
            </p:cNvPr>
            <p:cNvGrpSpPr/>
            <p:nvPr/>
          </p:nvGrpSpPr>
          <p:grpSpPr>
            <a:xfrm>
              <a:off x="8269324" y="2265069"/>
              <a:ext cx="1121113" cy="2344341"/>
              <a:chOff x="8269324" y="2227659"/>
              <a:chExt cx="1121113" cy="2344341"/>
            </a:xfrm>
          </p:grpSpPr>
          <p:sp>
            <p:nvSpPr>
              <p:cNvPr id="84" name="Trapezoid 83">
                <a:extLst>
                  <a:ext uri="{FF2B5EF4-FFF2-40B4-BE49-F238E27FC236}">
                    <a16:creationId xmlns:a16="http://schemas.microsoft.com/office/drawing/2014/main" id="{082986F5-3E15-9F6F-3974-E57987F79D03}"/>
                  </a:ext>
                </a:extLst>
              </p:cNvPr>
              <p:cNvSpPr/>
              <p:nvPr/>
            </p:nvSpPr>
            <p:spPr>
              <a:xfrm rot="16200000" flipH="1">
                <a:off x="7686881" y="2868443"/>
                <a:ext cx="2286000" cy="1121113"/>
              </a:xfrm>
              <a:prstGeom prst="trapezoid">
                <a:avLst/>
              </a:prstGeom>
              <a:solidFill>
                <a:srgbClr val="E391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234A2F1-3EC9-DAE2-5CCC-1251B6AC59B7}"/>
                  </a:ext>
                </a:extLst>
              </p:cNvPr>
              <p:cNvGrpSpPr/>
              <p:nvPr/>
            </p:nvGrpSpPr>
            <p:grpSpPr>
              <a:xfrm rot="16200000">
                <a:off x="7795764" y="2938610"/>
                <a:ext cx="2068233" cy="646331"/>
                <a:chOff x="5479444" y="2802412"/>
                <a:chExt cx="2519551" cy="787369"/>
              </a:xfrm>
            </p:grpSpPr>
            <p:pic>
              <p:nvPicPr>
                <p:cNvPr id="86" name="Picture 85" descr="A picture containing text, graphics, poster, graphic design&#10;&#10;Description automatically generated">
                  <a:extLst>
                    <a:ext uri="{FF2B5EF4-FFF2-40B4-BE49-F238E27FC236}">
                      <a16:creationId xmlns:a16="http://schemas.microsoft.com/office/drawing/2014/main" id="{BADA9731-EB00-3D5E-9866-0530969EE4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79444" y="2817063"/>
                  <a:ext cx="758069" cy="758069"/>
                </a:xfrm>
                <a:prstGeom prst="rect">
                  <a:avLst/>
                </a:prstGeom>
              </p:spPr>
            </p:pic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EDD7D2D-B6D3-D3D8-9835-35F9FBB79CC1}"/>
                    </a:ext>
                  </a:extLst>
                </p:cNvPr>
                <p:cNvSpPr txBox="1"/>
                <p:nvPr/>
              </p:nvSpPr>
              <p:spPr>
                <a:xfrm>
                  <a:off x="6199759" y="2802412"/>
                  <a:ext cx="1799236" cy="787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AC2B37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Pe</a:t>
                  </a:r>
                  <a:r>
                    <a:rPr lang="en-US" sz="1200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rception and</a:t>
                  </a:r>
                  <a:r>
                    <a:rPr lang="en-US" sz="1200" b="1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 </a:t>
                  </a:r>
                  <a:r>
                    <a:rPr lang="en-US" sz="1200" b="1" dirty="0">
                      <a:solidFill>
                        <a:srgbClr val="AC2B37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A</a:t>
                  </a:r>
                  <a:r>
                    <a:rPr lang="en-US" sz="1200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utonomous</a:t>
                  </a:r>
                  <a:r>
                    <a:rPr lang="en-US" sz="1200" b="1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 </a:t>
                  </a:r>
                  <a:r>
                    <a:rPr lang="en-US" sz="1200" b="1" dirty="0">
                      <a:solidFill>
                        <a:srgbClr val="AC2B37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R</a:t>
                  </a:r>
                  <a:r>
                    <a:rPr lang="en-US" sz="1200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obotics Group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4384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Sanket</dc:creator>
  <cp:lastModifiedBy>Nitin</cp:lastModifiedBy>
  <cp:revision>28</cp:revision>
  <dcterms:created xsi:type="dcterms:W3CDTF">2023-07-01T07:51:23Z</dcterms:created>
  <dcterms:modified xsi:type="dcterms:W3CDTF">2023-10-11T02:45:06Z</dcterms:modified>
</cp:coreProperties>
</file>