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22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5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0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6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5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2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1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6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9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1E4C1-4947-494C-9E7B-7C94231A22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80C0C-354A-45AD-99E9-AD95019B3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7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0" y="685794"/>
            <a:ext cx="10058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371596"/>
            <a:ext cx="8229617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191" y="1142995"/>
            <a:ext cx="8229617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24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DFO-MPO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Power, Sarah</dc:creator>
  <cp:lastModifiedBy>Power, Sarah</cp:lastModifiedBy>
  <cp:revision>5</cp:revision>
  <dcterms:created xsi:type="dcterms:W3CDTF">2021-10-20T00:48:57Z</dcterms:created>
  <dcterms:modified xsi:type="dcterms:W3CDTF">2021-10-20T21:05:45Z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bfb733f-faef-464c-9b6d-731b56f94973_Enabled">
    <vt:lpwstr>true</vt:lpwstr>
  </property>
  <property fmtid="{D5CDD505-2E9C-101B-9397-08002B2CF9AE}" pid="3" name="MSIP_Label_1bfb733f-faef-464c-9b6d-731b56f94973_SetDate">
    <vt:lpwstr>2021-10-20T00:48:57Z</vt:lpwstr>
  </property>
  <property fmtid="{D5CDD505-2E9C-101B-9397-08002B2CF9AE}" pid="4" name="MSIP_Label_1bfb733f-faef-464c-9b6d-731b56f94973_Method">
    <vt:lpwstr>Standard</vt:lpwstr>
  </property>
  <property fmtid="{D5CDD505-2E9C-101B-9397-08002B2CF9AE}" pid="5" name="MSIP_Label_1bfb733f-faef-464c-9b6d-731b56f94973_Name">
    <vt:lpwstr>Unclass - Non-Classifié</vt:lpwstr>
  </property>
  <property fmtid="{D5CDD505-2E9C-101B-9397-08002B2CF9AE}" pid="6" name="MSIP_Label_1bfb733f-faef-464c-9b6d-731b56f94973_SiteId">
    <vt:lpwstr>1594fdae-a1d9-4405-915d-011467234338</vt:lpwstr>
  </property>
  <property fmtid="{D5CDD505-2E9C-101B-9397-08002B2CF9AE}" pid="7" name="MSIP_Label_1bfb733f-faef-464c-9b6d-731b56f94973_ActionId">
    <vt:lpwstr>169edae0-d919-4daa-96c1-f84a82ae66e9</vt:lpwstr>
  </property>
  <property fmtid="{D5CDD505-2E9C-101B-9397-08002B2CF9AE}" pid="8" name="MSIP_Label_1bfb733f-faef-464c-9b6d-731b56f94973_ContentBits">
    <vt:lpwstr>0</vt:lpwstr>
  </property>
</Properties>
</file>