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sldIdLst>
    <p:sldId id="402" r:id="rId2"/>
  </p:sldIdLst>
  <p:sldSz cx="9134475" cy="12179300" type="ledger"/>
  <p:notesSz cx="7023100" cy="9309100"/>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36" userDrawn="1">
          <p15:clr>
            <a:srgbClr val="A4A3A4"/>
          </p15:clr>
        </p15:guide>
        <p15:guide id="2" pos="2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61"/>
    <a:srgbClr val="008750"/>
    <a:srgbClr val="FFCC00"/>
    <a:srgbClr val="FFFFFF"/>
    <a:srgbClr val="FFFFCC"/>
    <a:srgbClr val="FFFF99"/>
    <a:srgbClr val="FFCCCC"/>
    <a:srgbClr val="FF99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660"/>
  </p:normalViewPr>
  <p:slideViewPr>
    <p:cSldViewPr>
      <p:cViewPr>
        <p:scale>
          <a:sx n="100" d="100"/>
          <a:sy n="100" d="100"/>
        </p:scale>
        <p:origin x="2045" y="-1790"/>
      </p:cViewPr>
      <p:guideLst>
        <p:guide orient="horz" pos="3836"/>
        <p:guide pos="2877"/>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defRPr sz="1200"/>
            </a:lvl1pPr>
          </a:lstStyle>
          <a:p>
            <a:endParaRPr lang="en-GB"/>
          </a:p>
        </p:txBody>
      </p:sp>
      <p:sp>
        <p:nvSpPr>
          <p:cNvPr id="40963" name="Rectangle 3"/>
          <p:cNvSpPr>
            <a:spLocks noGrp="1" noChangeArrowheads="1"/>
          </p:cNvSpPr>
          <p:nvPr>
            <p:ph type="dt" idx="1"/>
          </p:nvPr>
        </p:nvSpPr>
        <p:spPr bwMode="auto">
          <a:xfrm>
            <a:off x="3979757" y="0"/>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a:defRPr sz="1200"/>
            </a:lvl1pPr>
          </a:lstStyle>
          <a:p>
            <a:endParaRPr lang="en-GB"/>
          </a:p>
        </p:txBody>
      </p:sp>
      <p:sp>
        <p:nvSpPr>
          <p:cNvPr id="40964" name="Rectangle 4"/>
          <p:cNvSpPr>
            <a:spLocks noGrp="1" noRot="1" noChangeAspect="1" noChangeArrowheads="1" noTextEdit="1"/>
          </p:cNvSpPr>
          <p:nvPr>
            <p:ph type="sldImg" idx="2"/>
          </p:nvPr>
        </p:nvSpPr>
        <p:spPr bwMode="auto">
          <a:xfrm>
            <a:off x="2203450" y="698500"/>
            <a:ext cx="2617788" cy="34909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36414" y="4421823"/>
            <a:ext cx="5150273" cy="418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0966" name="Rectangle 6"/>
          <p:cNvSpPr>
            <a:spLocks noGrp="1" noChangeArrowheads="1"/>
          </p:cNvSpPr>
          <p:nvPr>
            <p:ph type="ftr" sz="quarter" idx="4"/>
          </p:nvPr>
        </p:nvSpPr>
        <p:spPr bwMode="auto">
          <a:xfrm>
            <a:off x="0" y="8843645"/>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defRPr sz="1200"/>
            </a:lvl1pPr>
          </a:lstStyle>
          <a:p>
            <a:endParaRPr lang="en-GB"/>
          </a:p>
        </p:txBody>
      </p:sp>
      <p:sp>
        <p:nvSpPr>
          <p:cNvPr id="40967" name="Rectangle 7"/>
          <p:cNvSpPr>
            <a:spLocks noGrp="1" noChangeArrowheads="1"/>
          </p:cNvSpPr>
          <p:nvPr>
            <p:ph type="sldNum" sz="quarter" idx="5"/>
          </p:nvPr>
        </p:nvSpPr>
        <p:spPr bwMode="auto">
          <a:xfrm>
            <a:off x="3979757" y="8843645"/>
            <a:ext cx="3043343" cy="46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a:defRPr sz="1200"/>
            </a:lvl1pPr>
          </a:lstStyle>
          <a:p>
            <a:fld id="{04129633-481F-4E49-A262-E3049DEE732F}" type="slidenum">
              <a:rPr lang="en-GB"/>
              <a:pPr/>
              <a:t>‹#›</a:t>
            </a:fld>
            <a:endParaRPr lang="en-GB"/>
          </a:p>
        </p:txBody>
      </p:sp>
    </p:spTree>
    <p:extLst>
      <p:ext uri="{BB962C8B-B14F-4D97-AF65-F5344CB8AC3E}">
        <p14:creationId xmlns:p14="http://schemas.microsoft.com/office/powerpoint/2010/main" val="13863632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0A192F-C627-4AF3-8F4F-0B12400FFEC7}" type="slidenum">
              <a:rPr lang="en-GB"/>
              <a:pPr/>
              <a:t>1</a:t>
            </a:fld>
            <a:endParaRPr lang="en-GB"/>
          </a:p>
        </p:txBody>
      </p:sp>
      <p:sp>
        <p:nvSpPr>
          <p:cNvPr id="39938" name="Rectangle 2"/>
          <p:cNvSpPr>
            <a:spLocks noGrp="1" noRot="1" noChangeAspect="1" noChangeArrowheads="1" noTextEdit="1"/>
          </p:cNvSpPr>
          <p:nvPr>
            <p:ph type="sldImg"/>
          </p:nvPr>
        </p:nvSpPr>
        <p:spPr>
          <a:xfrm>
            <a:off x="2208213" y="711200"/>
            <a:ext cx="2590800" cy="3452813"/>
          </a:xfrm>
          <a:ln/>
        </p:spPr>
      </p:sp>
      <p:sp>
        <p:nvSpPr>
          <p:cNvPr id="39939" name="Rectangle 3"/>
          <p:cNvSpPr>
            <a:spLocks noGrp="1" noChangeArrowheads="1"/>
          </p:cNvSpPr>
          <p:nvPr>
            <p:ph type="body" idx="1"/>
          </p:nvPr>
        </p:nvSpPr>
        <p:spPr>
          <a:xfrm>
            <a:off x="923407" y="4468692"/>
            <a:ext cx="5137268" cy="4163236"/>
          </a:xfrm>
        </p:spPr>
        <p:txBody>
          <a:bodyPr/>
          <a:lstStyle/>
          <a:p>
            <a:endParaRPr lang="en-CA"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3783479"/>
            <a:ext cx="7764304" cy="2610656"/>
          </a:xfrm>
        </p:spPr>
        <p:txBody>
          <a:bodyPr/>
          <a:lstStyle/>
          <a:p>
            <a:r>
              <a:rPr lang="en-US"/>
              <a:t>Click to edit Master title style</a:t>
            </a:r>
            <a:endParaRPr lang="en-CA"/>
          </a:p>
        </p:txBody>
      </p:sp>
      <p:sp>
        <p:nvSpPr>
          <p:cNvPr id="3" name="Subtitle 2"/>
          <p:cNvSpPr>
            <a:spLocks noGrp="1"/>
          </p:cNvSpPr>
          <p:nvPr>
            <p:ph type="subTitle" idx="1"/>
          </p:nvPr>
        </p:nvSpPr>
        <p:spPr>
          <a:xfrm>
            <a:off x="1370171" y="6901603"/>
            <a:ext cx="6394133" cy="3112488"/>
          </a:xfrm>
        </p:spPr>
        <p:txBody>
          <a:bodyPr/>
          <a:lstStyle>
            <a:lvl1pPr marL="0" indent="0" algn="ctr">
              <a:buNone/>
              <a:defRPr/>
            </a:lvl1pPr>
            <a:lvl2pPr marL="342534" indent="0" algn="ctr">
              <a:buNone/>
              <a:defRPr/>
            </a:lvl2pPr>
            <a:lvl3pPr marL="685068" indent="0" algn="ctr">
              <a:buNone/>
              <a:defRPr/>
            </a:lvl3pPr>
            <a:lvl4pPr marL="1027603" indent="0" algn="ctr">
              <a:buNone/>
              <a:defRPr/>
            </a:lvl4pPr>
            <a:lvl5pPr marL="1370137" indent="0" algn="ctr">
              <a:buNone/>
              <a:defRPr/>
            </a:lvl5pPr>
            <a:lvl6pPr marL="1712671" indent="0" algn="ctr">
              <a:buNone/>
              <a:defRPr/>
            </a:lvl6pPr>
            <a:lvl7pPr marL="2055205" indent="0" algn="ctr">
              <a:buNone/>
              <a:defRPr/>
            </a:lvl7pPr>
            <a:lvl8pPr marL="2397740" indent="0" algn="ctr">
              <a:buNone/>
              <a:defRPr/>
            </a:lvl8pPr>
            <a:lvl9pPr marL="2740274" indent="0" algn="ctr">
              <a:buNone/>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416394B-AF8B-45E8-969E-BBEB284B9A38}"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325709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F0B76E7-221F-4C6D-9FE0-691F58246ED6}"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422531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313" y="270651"/>
            <a:ext cx="1941076" cy="10555393"/>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85085" y="270651"/>
            <a:ext cx="5670987" cy="105553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B78500A-FFFF-455B-BD66-D70CA2281AB2}"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366173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32B851F-6297-412A-8ABA-EE829048D9DB}"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148350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560" y="7826331"/>
            <a:ext cx="7764304" cy="2418944"/>
          </a:xfrm>
        </p:spPr>
        <p:txBody>
          <a:bodyPr anchor="t"/>
          <a:lstStyle>
            <a:lvl1pPr algn="l">
              <a:defRPr sz="2997" b="1" cap="all"/>
            </a:lvl1pPr>
          </a:lstStyle>
          <a:p>
            <a:r>
              <a:rPr lang="en-US"/>
              <a:t>Click to edit Master title style</a:t>
            </a:r>
            <a:endParaRPr lang="en-CA"/>
          </a:p>
        </p:txBody>
      </p:sp>
      <p:sp>
        <p:nvSpPr>
          <p:cNvPr id="3" name="Text Placeholder 2"/>
          <p:cNvSpPr>
            <a:spLocks noGrp="1"/>
          </p:cNvSpPr>
          <p:nvPr>
            <p:ph type="body" idx="1"/>
          </p:nvPr>
        </p:nvSpPr>
        <p:spPr>
          <a:xfrm>
            <a:off x="721560" y="5162108"/>
            <a:ext cx="7764304" cy="2664221"/>
          </a:xfrm>
        </p:spPr>
        <p:txBody>
          <a:bodyPr anchor="b"/>
          <a:lstStyle>
            <a:lvl1pPr marL="0" indent="0">
              <a:buNone/>
              <a:defRPr sz="1498"/>
            </a:lvl1pPr>
            <a:lvl2pPr marL="342534" indent="0">
              <a:buNone/>
              <a:defRPr sz="1349"/>
            </a:lvl2pPr>
            <a:lvl3pPr marL="685068" indent="0">
              <a:buNone/>
              <a:defRPr sz="1199"/>
            </a:lvl3pPr>
            <a:lvl4pPr marL="1027603" indent="0">
              <a:buNone/>
              <a:defRPr sz="1049"/>
            </a:lvl4pPr>
            <a:lvl5pPr marL="1370137" indent="0">
              <a:buNone/>
              <a:defRPr sz="1049"/>
            </a:lvl5pPr>
            <a:lvl6pPr marL="1712671" indent="0">
              <a:buNone/>
              <a:defRPr sz="1049"/>
            </a:lvl6pPr>
            <a:lvl7pPr marL="2055205" indent="0">
              <a:buNone/>
              <a:defRPr sz="1049"/>
            </a:lvl7pPr>
            <a:lvl8pPr marL="2397740" indent="0">
              <a:buNone/>
              <a:defRPr sz="1049"/>
            </a:lvl8pPr>
            <a:lvl9pPr marL="2740274" indent="0">
              <a:buNone/>
              <a:defRPr sz="1049"/>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GB">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D918E13-CD53-483C-B719-4EB2BC496423}"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233068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85086" y="2300534"/>
            <a:ext cx="3806031" cy="8525510"/>
          </a:xfrm>
        </p:spPr>
        <p:txBody>
          <a:bodyPr/>
          <a:lstStyle>
            <a:lvl1pPr>
              <a:defRPr sz="2098"/>
            </a:lvl1pPr>
            <a:lvl2pPr>
              <a:defRPr sz="1798"/>
            </a:lvl2pPr>
            <a:lvl3pPr>
              <a:defRPr sz="1498"/>
            </a:lvl3pPr>
            <a:lvl4pPr>
              <a:defRPr sz="1349"/>
            </a:lvl4pPr>
            <a:lvl5pPr>
              <a:defRPr sz="1349"/>
            </a:lvl5pPr>
            <a:lvl6pPr>
              <a:defRPr sz="1349"/>
            </a:lvl6pPr>
            <a:lvl7pPr>
              <a:defRPr sz="1349"/>
            </a:lvl7pPr>
            <a:lvl8pPr>
              <a:defRPr sz="1349"/>
            </a:lvl8pPr>
            <a:lvl9pPr>
              <a:defRPr sz="1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3358" y="2300534"/>
            <a:ext cx="3806031" cy="8525510"/>
          </a:xfrm>
        </p:spPr>
        <p:txBody>
          <a:bodyPr/>
          <a:lstStyle>
            <a:lvl1pPr>
              <a:defRPr sz="2098"/>
            </a:lvl1pPr>
            <a:lvl2pPr>
              <a:defRPr sz="1798"/>
            </a:lvl2pPr>
            <a:lvl3pPr>
              <a:defRPr sz="1498"/>
            </a:lvl3pPr>
            <a:lvl4pPr>
              <a:defRPr sz="1349"/>
            </a:lvl4pPr>
            <a:lvl5pPr>
              <a:defRPr sz="1349"/>
            </a:lvl5pPr>
            <a:lvl6pPr>
              <a:defRPr sz="1349"/>
            </a:lvl6pPr>
            <a:lvl7pPr>
              <a:defRPr sz="1349"/>
            </a:lvl7pPr>
            <a:lvl8pPr>
              <a:defRPr sz="1349"/>
            </a:lvl8pPr>
            <a:lvl9pPr>
              <a:defRPr sz="134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30BF64A-5621-49F6-B274-1F99A5660AC6}"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340919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724" y="487737"/>
            <a:ext cx="8221028" cy="2029883"/>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6724" y="2726247"/>
            <a:ext cx="4035979" cy="1136170"/>
          </a:xfrm>
        </p:spPr>
        <p:txBody>
          <a:bodyPr anchor="b"/>
          <a:lstStyle>
            <a:lvl1pPr marL="0" indent="0">
              <a:buNone/>
              <a:defRPr sz="1798" b="1"/>
            </a:lvl1pPr>
            <a:lvl2pPr marL="342534" indent="0">
              <a:buNone/>
              <a:defRPr sz="1498" b="1"/>
            </a:lvl2pPr>
            <a:lvl3pPr marL="685068" indent="0">
              <a:buNone/>
              <a:defRPr sz="1349" b="1"/>
            </a:lvl3pPr>
            <a:lvl4pPr marL="1027603" indent="0">
              <a:buNone/>
              <a:defRPr sz="1199" b="1"/>
            </a:lvl4pPr>
            <a:lvl5pPr marL="1370137" indent="0">
              <a:buNone/>
              <a:defRPr sz="1199" b="1"/>
            </a:lvl5pPr>
            <a:lvl6pPr marL="1712671" indent="0">
              <a:buNone/>
              <a:defRPr sz="1199" b="1"/>
            </a:lvl6pPr>
            <a:lvl7pPr marL="2055205" indent="0">
              <a:buNone/>
              <a:defRPr sz="1199" b="1"/>
            </a:lvl7pPr>
            <a:lvl8pPr marL="2397740" indent="0">
              <a:buNone/>
              <a:defRPr sz="1199" b="1"/>
            </a:lvl8pPr>
            <a:lvl9pPr marL="2740274" indent="0">
              <a:buNone/>
              <a:defRPr sz="1199" b="1"/>
            </a:lvl9pPr>
          </a:lstStyle>
          <a:p>
            <a:pPr lvl="0"/>
            <a:r>
              <a:rPr lang="en-US"/>
              <a:t>Click to edit Master text styles</a:t>
            </a:r>
          </a:p>
        </p:txBody>
      </p:sp>
      <p:sp>
        <p:nvSpPr>
          <p:cNvPr id="4" name="Content Placeholder 3"/>
          <p:cNvSpPr>
            <a:spLocks noGrp="1"/>
          </p:cNvSpPr>
          <p:nvPr>
            <p:ph sz="half" idx="2"/>
          </p:nvPr>
        </p:nvSpPr>
        <p:spPr>
          <a:xfrm>
            <a:off x="456724" y="3862417"/>
            <a:ext cx="4035979" cy="7017195"/>
          </a:xfrm>
        </p:spPr>
        <p:txBody>
          <a:bodyPr/>
          <a:lstStyle>
            <a:lvl1pPr>
              <a:defRPr sz="1798"/>
            </a:lvl1pPr>
            <a:lvl2pPr>
              <a:defRPr sz="1498"/>
            </a:lvl2pPr>
            <a:lvl3pPr>
              <a:defRPr sz="1349"/>
            </a:lvl3pPr>
            <a:lvl4pPr>
              <a:defRPr sz="1199"/>
            </a:lvl4pPr>
            <a:lvl5pPr>
              <a:defRPr sz="1199"/>
            </a:lvl5pPr>
            <a:lvl6pPr>
              <a:defRPr sz="1199"/>
            </a:lvl6pPr>
            <a:lvl7pPr>
              <a:defRPr sz="1199"/>
            </a:lvl7pPr>
            <a:lvl8pPr>
              <a:defRPr sz="1199"/>
            </a:lvl8pPr>
            <a:lvl9pPr>
              <a:defRPr sz="11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0188" y="2726247"/>
            <a:ext cx="4037565" cy="1136170"/>
          </a:xfrm>
        </p:spPr>
        <p:txBody>
          <a:bodyPr anchor="b"/>
          <a:lstStyle>
            <a:lvl1pPr marL="0" indent="0">
              <a:buNone/>
              <a:defRPr sz="1798" b="1"/>
            </a:lvl1pPr>
            <a:lvl2pPr marL="342534" indent="0">
              <a:buNone/>
              <a:defRPr sz="1498" b="1"/>
            </a:lvl2pPr>
            <a:lvl3pPr marL="685068" indent="0">
              <a:buNone/>
              <a:defRPr sz="1349" b="1"/>
            </a:lvl3pPr>
            <a:lvl4pPr marL="1027603" indent="0">
              <a:buNone/>
              <a:defRPr sz="1199" b="1"/>
            </a:lvl4pPr>
            <a:lvl5pPr marL="1370137" indent="0">
              <a:buNone/>
              <a:defRPr sz="1199" b="1"/>
            </a:lvl5pPr>
            <a:lvl6pPr marL="1712671" indent="0">
              <a:buNone/>
              <a:defRPr sz="1199" b="1"/>
            </a:lvl6pPr>
            <a:lvl7pPr marL="2055205" indent="0">
              <a:buNone/>
              <a:defRPr sz="1199" b="1"/>
            </a:lvl7pPr>
            <a:lvl8pPr marL="2397740" indent="0">
              <a:buNone/>
              <a:defRPr sz="1199" b="1"/>
            </a:lvl8pPr>
            <a:lvl9pPr marL="2740274" indent="0">
              <a:buNone/>
              <a:defRPr sz="1199" b="1"/>
            </a:lvl9pPr>
          </a:lstStyle>
          <a:p>
            <a:pPr lvl="0"/>
            <a:r>
              <a:rPr lang="en-US"/>
              <a:t>Click to edit Master text styles</a:t>
            </a:r>
          </a:p>
        </p:txBody>
      </p:sp>
      <p:sp>
        <p:nvSpPr>
          <p:cNvPr id="6" name="Content Placeholder 5"/>
          <p:cNvSpPr>
            <a:spLocks noGrp="1"/>
          </p:cNvSpPr>
          <p:nvPr>
            <p:ph sz="quarter" idx="4"/>
          </p:nvPr>
        </p:nvSpPr>
        <p:spPr>
          <a:xfrm>
            <a:off x="4640188" y="3862417"/>
            <a:ext cx="4037565" cy="7017195"/>
          </a:xfrm>
        </p:spPr>
        <p:txBody>
          <a:bodyPr/>
          <a:lstStyle>
            <a:lvl1pPr>
              <a:defRPr sz="1798"/>
            </a:lvl1pPr>
            <a:lvl2pPr>
              <a:defRPr sz="1498"/>
            </a:lvl2pPr>
            <a:lvl3pPr>
              <a:defRPr sz="1349"/>
            </a:lvl3pPr>
            <a:lvl4pPr>
              <a:defRPr sz="1199"/>
            </a:lvl4pPr>
            <a:lvl5pPr>
              <a:defRPr sz="1199"/>
            </a:lvl5pPr>
            <a:lvl6pPr>
              <a:defRPr sz="1199"/>
            </a:lvl6pPr>
            <a:lvl7pPr>
              <a:defRPr sz="1199"/>
            </a:lvl7pPr>
            <a:lvl8pPr>
              <a:defRPr sz="1199"/>
            </a:lvl8pPr>
            <a:lvl9pPr>
              <a:defRPr sz="11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lvl1pPr>
              <a:defRPr/>
            </a:lvl1pPr>
          </a:lstStyle>
          <a:p>
            <a:endParaRPr lang="en-GB">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GB">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17BD4E7F-5BC7-4043-95BA-F23A01A193A3}"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288948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GB">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GB">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BDA9A58-E9C0-4868-8DBC-D20B8399DB83}"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4255404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GB">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76244DB-C075-4AF2-860E-6ACBF93B3054}"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66811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725" y="484916"/>
            <a:ext cx="3005179" cy="2063715"/>
          </a:xfrm>
        </p:spPr>
        <p:txBody>
          <a:bodyPr anchor="b"/>
          <a:lstStyle>
            <a:lvl1pPr algn="l">
              <a:defRPr sz="1498" b="1"/>
            </a:lvl1pPr>
          </a:lstStyle>
          <a:p>
            <a:r>
              <a:rPr lang="en-US"/>
              <a:t>Click to edit Master title style</a:t>
            </a:r>
            <a:endParaRPr lang="en-CA"/>
          </a:p>
        </p:txBody>
      </p:sp>
      <p:sp>
        <p:nvSpPr>
          <p:cNvPr id="3" name="Content Placeholder 2"/>
          <p:cNvSpPr>
            <a:spLocks noGrp="1"/>
          </p:cNvSpPr>
          <p:nvPr>
            <p:ph idx="1"/>
          </p:nvPr>
        </p:nvSpPr>
        <p:spPr>
          <a:xfrm>
            <a:off x="3571326" y="484919"/>
            <a:ext cx="5106426" cy="10394695"/>
          </a:xfrm>
        </p:spPr>
        <p:txBody>
          <a:bodyPr/>
          <a:lstStyle>
            <a:lvl1pPr>
              <a:defRPr sz="2397"/>
            </a:lvl1pPr>
            <a:lvl2pPr>
              <a:defRPr sz="2098"/>
            </a:lvl2pPr>
            <a:lvl3pPr>
              <a:defRPr sz="1798"/>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6725" y="2548634"/>
            <a:ext cx="3005179" cy="8330980"/>
          </a:xfrm>
        </p:spPr>
        <p:txBody>
          <a:bodyPr/>
          <a:lstStyle>
            <a:lvl1pPr marL="0" indent="0">
              <a:buNone/>
              <a:defRPr sz="1049"/>
            </a:lvl1pPr>
            <a:lvl2pPr marL="342534" indent="0">
              <a:buNone/>
              <a:defRPr sz="899"/>
            </a:lvl2pPr>
            <a:lvl3pPr marL="685068" indent="0">
              <a:buNone/>
              <a:defRPr sz="749"/>
            </a:lvl3pPr>
            <a:lvl4pPr marL="1027603" indent="0">
              <a:buNone/>
              <a:defRPr sz="674"/>
            </a:lvl4pPr>
            <a:lvl5pPr marL="1370137" indent="0">
              <a:buNone/>
              <a:defRPr sz="674"/>
            </a:lvl5pPr>
            <a:lvl6pPr marL="1712671" indent="0">
              <a:buNone/>
              <a:defRPr sz="674"/>
            </a:lvl6pPr>
            <a:lvl7pPr marL="2055205" indent="0">
              <a:buNone/>
              <a:defRPr sz="674"/>
            </a:lvl7pPr>
            <a:lvl8pPr marL="2397740" indent="0">
              <a:buNone/>
              <a:defRPr sz="674"/>
            </a:lvl8pPr>
            <a:lvl9pPr marL="2740274" indent="0">
              <a:buNone/>
              <a:defRPr sz="67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CC2C99-D610-4DE9-8D8F-CEBA61D0EC28}"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402358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0421" y="8525510"/>
            <a:ext cx="5480685" cy="1006485"/>
          </a:xfrm>
        </p:spPr>
        <p:txBody>
          <a:bodyPr anchor="b"/>
          <a:lstStyle>
            <a:lvl1pPr algn="l">
              <a:defRPr sz="1498" b="1"/>
            </a:lvl1pPr>
          </a:lstStyle>
          <a:p>
            <a:r>
              <a:rPr lang="en-US"/>
              <a:t>Click to edit Master title style</a:t>
            </a:r>
            <a:endParaRPr lang="en-CA"/>
          </a:p>
        </p:txBody>
      </p:sp>
      <p:sp>
        <p:nvSpPr>
          <p:cNvPr id="3" name="Picture Placeholder 2"/>
          <p:cNvSpPr>
            <a:spLocks noGrp="1"/>
          </p:cNvSpPr>
          <p:nvPr>
            <p:ph type="pic" idx="1"/>
          </p:nvPr>
        </p:nvSpPr>
        <p:spPr>
          <a:xfrm>
            <a:off x="1790421" y="1088243"/>
            <a:ext cx="5480685" cy="7307580"/>
          </a:xfrm>
        </p:spPr>
        <p:txBody>
          <a:bodyPr/>
          <a:lstStyle>
            <a:lvl1pPr marL="0" indent="0">
              <a:buNone/>
              <a:defRPr sz="2397"/>
            </a:lvl1pPr>
            <a:lvl2pPr marL="342534" indent="0">
              <a:buNone/>
              <a:defRPr sz="2098"/>
            </a:lvl2pPr>
            <a:lvl3pPr marL="685068" indent="0">
              <a:buNone/>
              <a:defRPr sz="1798"/>
            </a:lvl3pPr>
            <a:lvl4pPr marL="1027603" indent="0">
              <a:buNone/>
              <a:defRPr sz="1498"/>
            </a:lvl4pPr>
            <a:lvl5pPr marL="1370137" indent="0">
              <a:buNone/>
              <a:defRPr sz="1498"/>
            </a:lvl5pPr>
            <a:lvl6pPr marL="1712671" indent="0">
              <a:buNone/>
              <a:defRPr sz="1498"/>
            </a:lvl6pPr>
            <a:lvl7pPr marL="2055205" indent="0">
              <a:buNone/>
              <a:defRPr sz="1498"/>
            </a:lvl7pPr>
            <a:lvl8pPr marL="2397740" indent="0">
              <a:buNone/>
              <a:defRPr sz="1498"/>
            </a:lvl8pPr>
            <a:lvl9pPr marL="2740274" indent="0">
              <a:buNone/>
              <a:defRPr sz="1498"/>
            </a:lvl9pPr>
          </a:lstStyle>
          <a:p>
            <a:endParaRPr lang="en-CA"/>
          </a:p>
        </p:txBody>
      </p:sp>
      <p:sp>
        <p:nvSpPr>
          <p:cNvPr id="4" name="Text Placeholder 3"/>
          <p:cNvSpPr>
            <a:spLocks noGrp="1"/>
          </p:cNvSpPr>
          <p:nvPr>
            <p:ph type="body" sz="half" idx="2"/>
          </p:nvPr>
        </p:nvSpPr>
        <p:spPr>
          <a:xfrm>
            <a:off x="1790421" y="9531995"/>
            <a:ext cx="5480685" cy="1429375"/>
          </a:xfrm>
        </p:spPr>
        <p:txBody>
          <a:bodyPr/>
          <a:lstStyle>
            <a:lvl1pPr marL="0" indent="0">
              <a:buNone/>
              <a:defRPr sz="1049"/>
            </a:lvl1pPr>
            <a:lvl2pPr marL="342534" indent="0">
              <a:buNone/>
              <a:defRPr sz="899"/>
            </a:lvl2pPr>
            <a:lvl3pPr marL="685068" indent="0">
              <a:buNone/>
              <a:defRPr sz="749"/>
            </a:lvl3pPr>
            <a:lvl4pPr marL="1027603" indent="0">
              <a:buNone/>
              <a:defRPr sz="674"/>
            </a:lvl4pPr>
            <a:lvl5pPr marL="1370137" indent="0">
              <a:buNone/>
              <a:defRPr sz="674"/>
            </a:lvl5pPr>
            <a:lvl6pPr marL="1712671" indent="0">
              <a:buNone/>
              <a:defRPr sz="674"/>
            </a:lvl6pPr>
            <a:lvl7pPr marL="2055205" indent="0">
              <a:buNone/>
              <a:defRPr sz="674"/>
            </a:lvl7pPr>
            <a:lvl8pPr marL="2397740" indent="0">
              <a:buNone/>
              <a:defRPr sz="674"/>
            </a:lvl8pPr>
            <a:lvl9pPr marL="2740274" indent="0">
              <a:buNone/>
              <a:defRPr sz="67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GB">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C7EC587-D7B3-4D30-A441-F79F4432E148}" type="slidenum">
              <a:rPr lang="en-GB">
                <a:solidFill>
                  <a:srgbClr val="000000"/>
                </a:solidFill>
              </a:rPr>
              <a:pPr/>
              <a:t>‹#›</a:t>
            </a:fld>
            <a:endParaRPr lang="en-GB">
              <a:solidFill>
                <a:srgbClr val="000000"/>
              </a:solidFill>
              <a:latin typeface="Times New Roman" pitchFamily="18" charset="0"/>
            </a:endParaRPr>
          </a:p>
        </p:txBody>
      </p:sp>
    </p:spTree>
    <p:extLst>
      <p:ext uri="{BB962C8B-B14F-4D97-AF65-F5344CB8AC3E}">
        <p14:creationId xmlns:p14="http://schemas.microsoft.com/office/powerpoint/2010/main" val="389061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086" y="270651"/>
            <a:ext cx="7764304" cy="202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086" y="2300534"/>
            <a:ext cx="7764304" cy="852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085" y="11096696"/>
            <a:ext cx="1903016" cy="81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49">
                <a:solidFill>
                  <a:schemeClr val="tx1"/>
                </a:solidFill>
              </a:defRPr>
            </a:lvl1pPr>
          </a:lstStyle>
          <a:p>
            <a:endParaRPr lang="en-GB">
              <a:solidFill>
                <a:srgbClr val="000000"/>
              </a:solidFill>
              <a:latin typeface="Arial" charset="0"/>
            </a:endParaRPr>
          </a:p>
        </p:txBody>
      </p:sp>
      <p:sp>
        <p:nvSpPr>
          <p:cNvPr id="1029" name="Rectangle 5"/>
          <p:cNvSpPr>
            <a:spLocks noGrp="1" noChangeArrowheads="1"/>
          </p:cNvSpPr>
          <p:nvPr>
            <p:ph type="ftr" sz="quarter" idx="3"/>
          </p:nvPr>
        </p:nvSpPr>
        <p:spPr bwMode="auto">
          <a:xfrm>
            <a:off x="3120946" y="11096696"/>
            <a:ext cx="2892584" cy="81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49">
                <a:solidFill>
                  <a:schemeClr val="tx1"/>
                </a:solidFill>
              </a:defRPr>
            </a:lvl1pPr>
          </a:lstStyle>
          <a:p>
            <a:pPr algn="ctr"/>
            <a:endParaRPr lang="en-GB">
              <a:solidFill>
                <a:srgbClr val="000000"/>
              </a:solidFill>
              <a:latin typeface="Arial" charset="0"/>
            </a:endParaRPr>
          </a:p>
        </p:txBody>
      </p:sp>
      <p:sp>
        <p:nvSpPr>
          <p:cNvPr id="1030" name="Rectangle 6"/>
          <p:cNvSpPr>
            <a:spLocks noGrp="1" noChangeArrowheads="1"/>
          </p:cNvSpPr>
          <p:nvPr>
            <p:ph type="sldNum" sz="quarter" idx="4"/>
          </p:nvPr>
        </p:nvSpPr>
        <p:spPr bwMode="auto">
          <a:xfrm>
            <a:off x="6546374" y="11096696"/>
            <a:ext cx="1903016" cy="81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49">
                <a:solidFill>
                  <a:schemeClr val="tx1"/>
                </a:solidFill>
              </a:defRPr>
            </a:lvl1pPr>
          </a:lstStyle>
          <a:p>
            <a:fld id="{ED2949C6-096E-44B8-B6B8-70AB74AE1894}" type="slidenum">
              <a:rPr lang="en-GB">
                <a:solidFill>
                  <a:srgbClr val="000000"/>
                </a:solidFill>
                <a:latin typeface="Arial" charset="0"/>
              </a:rPr>
              <a:pPr/>
              <a:t>‹#›</a:t>
            </a:fld>
            <a:endParaRPr lang="en-GB">
              <a:solidFill>
                <a:srgbClr val="000000"/>
              </a:solidFill>
            </a:endParaRPr>
          </a:p>
        </p:txBody>
      </p:sp>
    </p:spTree>
    <p:extLst>
      <p:ext uri="{BB962C8B-B14F-4D97-AF65-F5344CB8AC3E}">
        <p14:creationId xmlns:p14="http://schemas.microsoft.com/office/powerpoint/2010/main" val="2826632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2997">
          <a:solidFill>
            <a:schemeClr val="tx2"/>
          </a:solidFill>
          <a:latin typeface="+mj-lt"/>
          <a:ea typeface="+mj-ea"/>
          <a:cs typeface="+mj-cs"/>
        </a:defRPr>
      </a:lvl1pPr>
      <a:lvl2pPr algn="ctr" rtl="0" eaLnBrk="0" fontAlgn="base" hangingPunct="0">
        <a:spcBef>
          <a:spcPct val="0"/>
        </a:spcBef>
        <a:spcAft>
          <a:spcPct val="0"/>
        </a:spcAft>
        <a:defRPr sz="2997">
          <a:solidFill>
            <a:schemeClr val="tx2"/>
          </a:solidFill>
          <a:latin typeface="Arial" charset="0"/>
        </a:defRPr>
      </a:lvl2pPr>
      <a:lvl3pPr algn="ctr" rtl="0" eaLnBrk="0" fontAlgn="base" hangingPunct="0">
        <a:spcBef>
          <a:spcPct val="0"/>
        </a:spcBef>
        <a:spcAft>
          <a:spcPct val="0"/>
        </a:spcAft>
        <a:defRPr sz="2997">
          <a:solidFill>
            <a:schemeClr val="tx2"/>
          </a:solidFill>
          <a:latin typeface="Arial" charset="0"/>
        </a:defRPr>
      </a:lvl3pPr>
      <a:lvl4pPr algn="ctr" rtl="0" eaLnBrk="0" fontAlgn="base" hangingPunct="0">
        <a:spcBef>
          <a:spcPct val="0"/>
        </a:spcBef>
        <a:spcAft>
          <a:spcPct val="0"/>
        </a:spcAft>
        <a:defRPr sz="2997">
          <a:solidFill>
            <a:schemeClr val="tx2"/>
          </a:solidFill>
          <a:latin typeface="Arial" charset="0"/>
        </a:defRPr>
      </a:lvl4pPr>
      <a:lvl5pPr algn="ctr" rtl="0" eaLnBrk="0" fontAlgn="base" hangingPunct="0">
        <a:spcBef>
          <a:spcPct val="0"/>
        </a:spcBef>
        <a:spcAft>
          <a:spcPct val="0"/>
        </a:spcAft>
        <a:defRPr sz="2997">
          <a:solidFill>
            <a:schemeClr val="tx2"/>
          </a:solidFill>
          <a:latin typeface="Arial" charset="0"/>
        </a:defRPr>
      </a:lvl5pPr>
      <a:lvl6pPr marL="342534" algn="ctr" rtl="0" eaLnBrk="0" fontAlgn="base" hangingPunct="0">
        <a:spcBef>
          <a:spcPct val="0"/>
        </a:spcBef>
        <a:spcAft>
          <a:spcPct val="0"/>
        </a:spcAft>
        <a:defRPr sz="2997">
          <a:solidFill>
            <a:schemeClr val="tx2"/>
          </a:solidFill>
          <a:latin typeface="Arial" charset="0"/>
        </a:defRPr>
      </a:lvl6pPr>
      <a:lvl7pPr marL="685068" algn="ctr" rtl="0" eaLnBrk="0" fontAlgn="base" hangingPunct="0">
        <a:spcBef>
          <a:spcPct val="0"/>
        </a:spcBef>
        <a:spcAft>
          <a:spcPct val="0"/>
        </a:spcAft>
        <a:defRPr sz="2997">
          <a:solidFill>
            <a:schemeClr val="tx2"/>
          </a:solidFill>
          <a:latin typeface="Arial" charset="0"/>
        </a:defRPr>
      </a:lvl7pPr>
      <a:lvl8pPr marL="1027603" algn="ctr" rtl="0" eaLnBrk="0" fontAlgn="base" hangingPunct="0">
        <a:spcBef>
          <a:spcPct val="0"/>
        </a:spcBef>
        <a:spcAft>
          <a:spcPct val="0"/>
        </a:spcAft>
        <a:defRPr sz="2997">
          <a:solidFill>
            <a:schemeClr val="tx2"/>
          </a:solidFill>
          <a:latin typeface="Arial" charset="0"/>
        </a:defRPr>
      </a:lvl8pPr>
      <a:lvl9pPr marL="1370137" algn="ctr" rtl="0" eaLnBrk="0" fontAlgn="base" hangingPunct="0">
        <a:spcBef>
          <a:spcPct val="0"/>
        </a:spcBef>
        <a:spcAft>
          <a:spcPct val="0"/>
        </a:spcAft>
        <a:defRPr sz="2997">
          <a:solidFill>
            <a:schemeClr val="tx2"/>
          </a:solidFill>
          <a:latin typeface="Arial" charset="0"/>
        </a:defRPr>
      </a:lvl9pPr>
    </p:titleStyle>
    <p:bodyStyle>
      <a:lvl1pPr marL="256901" indent="-256901" algn="l" rtl="0" eaLnBrk="0" fontAlgn="base" hangingPunct="0">
        <a:spcBef>
          <a:spcPct val="20000"/>
        </a:spcBef>
        <a:spcAft>
          <a:spcPct val="0"/>
        </a:spcAft>
        <a:buChar char="•"/>
        <a:defRPr sz="2397">
          <a:solidFill>
            <a:schemeClr val="tx1"/>
          </a:solidFill>
          <a:latin typeface="+mn-lt"/>
          <a:ea typeface="+mn-ea"/>
          <a:cs typeface="+mn-cs"/>
        </a:defRPr>
      </a:lvl1pPr>
      <a:lvl2pPr marL="556618" indent="-214084" algn="l" rtl="0" eaLnBrk="0" fontAlgn="base" hangingPunct="0">
        <a:spcBef>
          <a:spcPct val="20000"/>
        </a:spcBef>
        <a:spcAft>
          <a:spcPct val="0"/>
        </a:spcAft>
        <a:buChar char="–"/>
        <a:defRPr sz="2098">
          <a:solidFill>
            <a:schemeClr val="tx1"/>
          </a:solidFill>
          <a:latin typeface="+mn-lt"/>
        </a:defRPr>
      </a:lvl2pPr>
      <a:lvl3pPr marL="856336" indent="-171267" algn="l" rtl="0" eaLnBrk="0" fontAlgn="base" hangingPunct="0">
        <a:spcBef>
          <a:spcPct val="20000"/>
        </a:spcBef>
        <a:spcAft>
          <a:spcPct val="0"/>
        </a:spcAft>
        <a:buChar char="•"/>
        <a:defRPr sz="1798">
          <a:solidFill>
            <a:schemeClr val="tx1"/>
          </a:solidFill>
          <a:latin typeface="+mn-lt"/>
        </a:defRPr>
      </a:lvl3pPr>
      <a:lvl4pPr marL="1198870" indent="-171267" algn="l" rtl="0" eaLnBrk="0" fontAlgn="base" hangingPunct="0">
        <a:spcBef>
          <a:spcPct val="20000"/>
        </a:spcBef>
        <a:spcAft>
          <a:spcPct val="0"/>
        </a:spcAft>
        <a:buChar char="–"/>
        <a:defRPr sz="1498">
          <a:solidFill>
            <a:schemeClr val="tx1"/>
          </a:solidFill>
          <a:latin typeface="+mn-lt"/>
        </a:defRPr>
      </a:lvl4pPr>
      <a:lvl5pPr marL="1541404" indent="-171267" algn="l" rtl="0" eaLnBrk="0" fontAlgn="base" hangingPunct="0">
        <a:spcBef>
          <a:spcPct val="20000"/>
        </a:spcBef>
        <a:spcAft>
          <a:spcPct val="0"/>
        </a:spcAft>
        <a:buChar char="»"/>
        <a:defRPr sz="1498">
          <a:solidFill>
            <a:schemeClr val="tx1"/>
          </a:solidFill>
          <a:latin typeface="+mn-lt"/>
        </a:defRPr>
      </a:lvl5pPr>
      <a:lvl6pPr marL="1883938" indent="-171267" algn="l" rtl="0" eaLnBrk="0" fontAlgn="base" hangingPunct="0">
        <a:spcBef>
          <a:spcPct val="20000"/>
        </a:spcBef>
        <a:spcAft>
          <a:spcPct val="0"/>
        </a:spcAft>
        <a:buChar char="»"/>
        <a:defRPr sz="1498">
          <a:solidFill>
            <a:schemeClr val="tx1"/>
          </a:solidFill>
          <a:latin typeface="+mn-lt"/>
        </a:defRPr>
      </a:lvl6pPr>
      <a:lvl7pPr marL="2226473" indent="-171267" algn="l" rtl="0" eaLnBrk="0" fontAlgn="base" hangingPunct="0">
        <a:spcBef>
          <a:spcPct val="20000"/>
        </a:spcBef>
        <a:spcAft>
          <a:spcPct val="0"/>
        </a:spcAft>
        <a:buChar char="»"/>
        <a:defRPr sz="1498">
          <a:solidFill>
            <a:schemeClr val="tx1"/>
          </a:solidFill>
          <a:latin typeface="+mn-lt"/>
        </a:defRPr>
      </a:lvl7pPr>
      <a:lvl8pPr marL="2569007" indent="-171267" algn="l" rtl="0" eaLnBrk="0" fontAlgn="base" hangingPunct="0">
        <a:spcBef>
          <a:spcPct val="20000"/>
        </a:spcBef>
        <a:spcAft>
          <a:spcPct val="0"/>
        </a:spcAft>
        <a:buChar char="»"/>
        <a:defRPr sz="1498">
          <a:solidFill>
            <a:schemeClr val="tx1"/>
          </a:solidFill>
          <a:latin typeface="+mn-lt"/>
        </a:defRPr>
      </a:lvl8pPr>
      <a:lvl9pPr marL="2911541" indent="-171267" algn="l" rtl="0" eaLnBrk="0" fontAlgn="base" hangingPunct="0">
        <a:spcBef>
          <a:spcPct val="20000"/>
        </a:spcBef>
        <a:spcAft>
          <a:spcPct val="0"/>
        </a:spcAft>
        <a:buChar char="»"/>
        <a:defRPr sz="1498">
          <a:solidFill>
            <a:schemeClr val="tx1"/>
          </a:solidFill>
          <a:latin typeface="+mn-lt"/>
        </a:defRPr>
      </a:lvl9pPr>
    </p:bodyStyle>
    <p:otherStyle>
      <a:defPPr>
        <a:defRPr lang="en-US"/>
      </a:defPPr>
      <a:lvl1pPr marL="0" algn="l" defTabSz="685068" rtl="0" eaLnBrk="1" latinLnBrk="0" hangingPunct="1">
        <a:defRPr sz="1349" kern="1200">
          <a:solidFill>
            <a:schemeClr val="tx1"/>
          </a:solidFill>
          <a:latin typeface="+mn-lt"/>
          <a:ea typeface="+mn-ea"/>
          <a:cs typeface="+mn-cs"/>
        </a:defRPr>
      </a:lvl1pPr>
      <a:lvl2pPr marL="342534" algn="l" defTabSz="685068" rtl="0" eaLnBrk="1" latinLnBrk="0" hangingPunct="1">
        <a:defRPr sz="1349" kern="1200">
          <a:solidFill>
            <a:schemeClr val="tx1"/>
          </a:solidFill>
          <a:latin typeface="+mn-lt"/>
          <a:ea typeface="+mn-ea"/>
          <a:cs typeface="+mn-cs"/>
        </a:defRPr>
      </a:lvl2pPr>
      <a:lvl3pPr marL="685068" algn="l" defTabSz="685068" rtl="0" eaLnBrk="1" latinLnBrk="0" hangingPunct="1">
        <a:defRPr sz="1349" kern="1200">
          <a:solidFill>
            <a:schemeClr val="tx1"/>
          </a:solidFill>
          <a:latin typeface="+mn-lt"/>
          <a:ea typeface="+mn-ea"/>
          <a:cs typeface="+mn-cs"/>
        </a:defRPr>
      </a:lvl3pPr>
      <a:lvl4pPr marL="1027603" algn="l" defTabSz="685068" rtl="0" eaLnBrk="1" latinLnBrk="0" hangingPunct="1">
        <a:defRPr sz="1349" kern="1200">
          <a:solidFill>
            <a:schemeClr val="tx1"/>
          </a:solidFill>
          <a:latin typeface="+mn-lt"/>
          <a:ea typeface="+mn-ea"/>
          <a:cs typeface="+mn-cs"/>
        </a:defRPr>
      </a:lvl4pPr>
      <a:lvl5pPr marL="1370137" algn="l" defTabSz="685068" rtl="0" eaLnBrk="1" latinLnBrk="0" hangingPunct="1">
        <a:defRPr sz="1349" kern="1200">
          <a:solidFill>
            <a:schemeClr val="tx1"/>
          </a:solidFill>
          <a:latin typeface="+mn-lt"/>
          <a:ea typeface="+mn-ea"/>
          <a:cs typeface="+mn-cs"/>
        </a:defRPr>
      </a:lvl5pPr>
      <a:lvl6pPr marL="1712671" algn="l" defTabSz="685068" rtl="0" eaLnBrk="1" latinLnBrk="0" hangingPunct="1">
        <a:defRPr sz="1349" kern="1200">
          <a:solidFill>
            <a:schemeClr val="tx1"/>
          </a:solidFill>
          <a:latin typeface="+mn-lt"/>
          <a:ea typeface="+mn-ea"/>
          <a:cs typeface="+mn-cs"/>
        </a:defRPr>
      </a:lvl6pPr>
      <a:lvl7pPr marL="2055205" algn="l" defTabSz="685068" rtl="0" eaLnBrk="1" latinLnBrk="0" hangingPunct="1">
        <a:defRPr sz="1349" kern="1200">
          <a:solidFill>
            <a:schemeClr val="tx1"/>
          </a:solidFill>
          <a:latin typeface="+mn-lt"/>
          <a:ea typeface="+mn-ea"/>
          <a:cs typeface="+mn-cs"/>
        </a:defRPr>
      </a:lvl7pPr>
      <a:lvl8pPr marL="2397740" algn="l" defTabSz="685068" rtl="0" eaLnBrk="1" latinLnBrk="0" hangingPunct="1">
        <a:defRPr sz="1349" kern="1200">
          <a:solidFill>
            <a:schemeClr val="tx1"/>
          </a:solidFill>
          <a:latin typeface="+mn-lt"/>
          <a:ea typeface="+mn-ea"/>
          <a:cs typeface="+mn-cs"/>
        </a:defRPr>
      </a:lvl8pPr>
      <a:lvl9pPr marL="2740274" algn="l" defTabSz="685068"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pbs-assess/pacea"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4666" y="2687108"/>
            <a:ext cx="3143660" cy="3143660"/>
          </a:xfrm>
          <a:prstGeom prst="rect">
            <a:avLst/>
          </a:prstGeom>
        </p:spPr>
      </p:pic>
      <p:sp>
        <p:nvSpPr>
          <p:cNvPr id="38915" name="Rectangle 3"/>
          <p:cNvSpPr>
            <a:spLocks noChangeArrowheads="1"/>
          </p:cNvSpPr>
          <p:nvPr/>
        </p:nvSpPr>
        <p:spPr bwMode="auto">
          <a:xfrm>
            <a:off x="1141809" y="2051050"/>
            <a:ext cx="6850856" cy="36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sz="1798" b="1" dirty="0">
                <a:solidFill>
                  <a:srgbClr val="FF0000"/>
                </a:solidFill>
                <a:latin typeface="Arial" charset="0"/>
                <a:cs typeface="Arial" charset="0"/>
              </a:rPr>
              <a:t>Andrew Edwards &amp; Travis Tai</a:t>
            </a:r>
            <a:endParaRPr lang="en-GB" sz="1798" b="1" baseline="30000" dirty="0">
              <a:solidFill>
                <a:srgbClr val="FF0000"/>
              </a:solidFill>
              <a:latin typeface="Arial" charset="0"/>
              <a:cs typeface="Arial" charset="0"/>
            </a:endParaRPr>
          </a:p>
        </p:txBody>
      </p:sp>
      <p:sp>
        <p:nvSpPr>
          <p:cNvPr id="38916" name="Text Box 4"/>
          <p:cNvSpPr txBox="1">
            <a:spLocks noChangeArrowheads="1"/>
          </p:cNvSpPr>
          <p:nvPr/>
        </p:nvSpPr>
        <p:spPr bwMode="auto">
          <a:xfrm>
            <a:off x="0" y="1060450"/>
            <a:ext cx="9123674" cy="83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CA" sz="2397" dirty="0" err="1">
                <a:solidFill>
                  <a:srgbClr val="0000CC"/>
                </a:solidFill>
                <a:latin typeface="Arial" charset="0"/>
              </a:rPr>
              <a:t>pacea</a:t>
            </a:r>
            <a:r>
              <a:rPr lang="en-CA" sz="2397" dirty="0">
                <a:solidFill>
                  <a:srgbClr val="0000CC"/>
                </a:solidFill>
                <a:latin typeface="Arial" charset="0"/>
              </a:rPr>
              <a:t>: </a:t>
            </a:r>
            <a:r>
              <a:rPr lang="en-US" sz="2397" dirty="0">
                <a:solidFill>
                  <a:srgbClr val="0000CC"/>
                </a:solidFill>
                <a:latin typeface="Arial" charset="0"/>
              </a:rPr>
              <a:t>an R package of ecosystem information to help facilitate</a:t>
            </a:r>
          </a:p>
          <a:p>
            <a:pPr algn="ctr"/>
            <a:r>
              <a:rPr lang="en-US" sz="2397" dirty="0">
                <a:solidFill>
                  <a:srgbClr val="0000CC"/>
                </a:solidFill>
                <a:latin typeface="Arial" charset="0"/>
              </a:rPr>
              <a:t>an ecosystem approach to fisheries management</a:t>
            </a:r>
            <a:endParaRPr lang="en-CA" sz="2397" dirty="0">
              <a:solidFill>
                <a:srgbClr val="0000CC"/>
              </a:solidFill>
              <a:latin typeface="Arial" charset="0"/>
            </a:endParaRPr>
          </a:p>
        </p:txBody>
      </p:sp>
      <p:sp>
        <p:nvSpPr>
          <p:cNvPr id="38917" name="Rectangle 5"/>
          <p:cNvSpPr>
            <a:spLocks noChangeArrowheads="1"/>
          </p:cNvSpPr>
          <p:nvPr/>
        </p:nvSpPr>
        <p:spPr bwMode="auto">
          <a:xfrm>
            <a:off x="71437" y="5614405"/>
            <a:ext cx="6001844" cy="32284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sz="1498" b="1" dirty="0">
              <a:solidFill>
                <a:srgbClr val="3333CC"/>
              </a:solidFill>
              <a:latin typeface="Arial" charset="0"/>
            </a:endParaRPr>
          </a:p>
        </p:txBody>
      </p:sp>
      <p:sp>
        <p:nvSpPr>
          <p:cNvPr id="9" name="Rectangle 5"/>
          <p:cNvSpPr>
            <a:spLocks noChangeArrowheads="1"/>
          </p:cNvSpPr>
          <p:nvPr/>
        </p:nvSpPr>
        <p:spPr bwMode="auto">
          <a:xfrm>
            <a:off x="6073282" y="3734948"/>
            <a:ext cx="291357" cy="3690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GB" sz="1798" b="1" dirty="0">
              <a:solidFill>
                <a:schemeClr val="accent1">
                  <a:lumMod val="50000"/>
                </a:schemeClr>
              </a:solidFill>
              <a:latin typeface="Arial" charset="0"/>
            </a:endParaRPr>
          </a:p>
        </p:txBody>
      </p:sp>
      <p:cxnSp>
        <p:nvCxnSpPr>
          <p:cNvPr id="16" name="Straight Arrow Connector 15"/>
          <p:cNvCxnSpPr/>
          <p:nvPr/>
        </p:nvCxnSpPr>
        <p:spPr bwMode="auto">
          <a:xfrm>
            <a:off x="2355057" y="3955423"/>
            <a:ext cx="987790" cy="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p:cNvCxnSpPr/>
          <p:nvPr/>
        </p:nvCxnSpPr>
        <p:spPr bwMode="auto">
          <a:xfrm flipV="1">
            <a:off x="4177954" y="4888776"/>
            <a:ext cx="0" cy="379716"/>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9779" y="3118435"/>
            <a:ext cx="1484349" cy="1713251"/>
          </a:xfrm>
          <a:prstGeom prst="rect">
            <a:avLst/>
          </a:prstGeom>
        </p:spPr>
      </p:pic>
      <p:pic>
        <p:nvPicPr>
          <p:cNvPr id="1026" name="Picture 2" descr="Phoca largh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1911" y="5131897"/>
            <a:ext cx="1892086" cy="7107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Thermometer icon.png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6591" y="4554496"/>
            <a:ext cx="636096" cy="63609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461" y="2932700"/>
            <a:ext cx="2016596" cy="2016596"/>
          </a:xfrm>
          <a:prstGeom prst="rect">
            <a:avLst/>
          </a:prstGeom>
        </p:spPr>
      </p:pic>
      <p:sp>
        <p:nvSpPr>
          <p:cNvPr id="15" name="Rectangle 14"/>
          <p:cNvSpPr/>
          <p:nvPr/>
        </p:nvSpPr>
        <p:spPr bwMode="auto">
          <a:xfrm>
            <a:off x="242709" y="4546233"/>
            <a:ext cx="2112348" cy="418220"/>
          </a:xfrm>
          <a:prstGeom prst="rect">
            <a:avLst/>
          </a:prstGeom>
          <a:solidFill>
            <a:schemeClr val="bg1"/>
          </a:solidFill>
          <a:ln w="9525" cap="flat" cmpd="sng" algn="ctr">
            <a:noFill/>
            <a:prstDash val="solid"/>
            <a:round/>
            <a:headEnd type="none" w="med" len="med"/>
            <a:tailEnd type="none" w="med" len="med"/>
          </a:ln>
          <a:effectLst/>
        </p:spPr>
        <p:txBody>
          <a:bodyPr vert="horz" wrap="square" lIns="68509" tIns="34254" rIns="68509" bIns="34254" numCol="1" rtlCol="0" anchor="t" anchorCtr="0" compatLnSpc="1">
            <a:prstTxWarp prst="textNoShape">
              <a:avLst/>
            </a:prstTxWarp>
          </a:bodyPr>
          <a:lstStyle/>
          <a:p>
            <a:pPr algn="ctr" defTabSz="685068"/>
            <a:endParaRPr lang="en-US" sz="1798">
              <a:solidFill>
                <a:srgbClr val="0000FF"/>
              </a:solidFill>
              <a:latin typeface="Arial" charset="0"/>
            </a:endParaRPr>
          </a:p>
        </p:txBody>
      </p:sp>
      <p:cxnSp>
        <p:nvCxnSpPr>
          <p:cNvPr id="27" name="Straight Arrow Connector 26"/>
          <p:cNvCxnSpPr/>
          <p:nvPr/>
        </p:nvCxnSpPr>
        <p:spPr bwMode="auto">
          <a:xfrm rot="10800000">
            <a:off x="5021057" y="3975328"/>
            <a:ext cx="987790" cy="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38918" name="Rectangle 6"/>
          <p:cNvSpPr>
            <a:spLocks noChangeArrowheads="1"/>
          </p:cNvSpPr>
          <p:nvPr/>
        </p:nvSpPr>
        <p:spPr bwMode="auto">
          <a:xfrm>
            <a:off x="10800" y="374650"/>
            <a:ext cx="9112874" cy="46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GB" sz="2397" b="1" dirty="0">
                <a:solidFill>
                  <a:srgbClr val="000000"/>
                </a:solidFill>
                <a:latin typeface="Arial" charset="0"/>
              </a:rPr>
              <a:t>LIVE DEMO here during the poster session</a:t>
            </a:r>
          </a:p>
        </p:txBody>
      </p:sp>
      <p:sp>
        <p:nvSpPr>
          <p:cNvPr id="17" name="TextBox 16"/>
          <p:cNvSpPr txBox="1"/>
          <p:nvPr/>
        </p:nvSpPr>
        <p:spPr>
          <a:xfrm rot="20479446">
            <a:off x="226690" y="3112861"/>
            <a:ext cx="1168485" cy="369012"/>
          </a:xfrm>
          <a:prstGeom prst="rect">
            <a:avLst/>
          </a:prstGeom>
          <a:noFill/>
        </p:spPr>
        <p:txBody>
          <a:bodyPr wrap="square" rtlCol="0">
            <a:spAutoFit/>
          </a:bodyPr>
          <a:lstStyle/>
          <a:p>
            <a:r>
              <a:rPr lang="en-US" sz="1798" dirty="0">
                <a:latin typeface="Segoe Print" panose="02000600000000000000" pitchFamily="2" charset="0"/>
              </a:rPr>
              <a:t>el Niño?</a:t>
            </a:r>
          </a:p>
        </p:txBody>
      </p:sp>
      <p:sp>
        <p:nvSpPr>
          <p:cNvPr id="4" name="TextBox 3">
            <a:extLst>
              <a:ext uri="{FF2B5EF4-FFF2-40B4-BE49-F238E27FC236}">
                <a16:creationId xmlns:a16="http://schemas.microsoft.com/office/drawing/2014/main" id="{F04AF873-04E0-570E-D42C-CAA4F7BB736D}"/>
              </a:ext>
            </a:extLst>
          </p:cNvPr>
          <p:cNvSpPr txBox="1"/>
          <p:nvPr/>
        </p:nvSpPr>
        <p:spPr>
          <a:xfrm>
            <a:off x="528637" y="6394450"/>
            <a:ext cx="8001000" cy="5378652"/>
          </a:xfrm>
          <a:prstGeom prst="rect">
            <a:avLst/>
          </a:prstGeom>
          <a:noFill/>
        </p:spPr>
        <p:txBody>
          <a:bodyPr wrap="square">
            <a:spAutoFit/>
          </a:bodyPr>
          <a:lstStyle/>
          <a:p>
            <a:pPr marL="0" marR="0">
              <a:lnSpc>
                <a:spcPct val="107000"/>
              </a:lnSpc>
              <a:spcBef>
                <a:spcPts val="1000"/>
              </a:spcBef>
              <a:spcAft>
                <a:spcPts val="0"/>
              </a:spcAft>
            </a:pPr>
            <a:r>
              <a:rPr lang="en-US" sz="1400" dirty="0">
                <a:effectLst/>
                <a:latin typeface="Arial" panose="020B0604020202020204" pitchFamily="34" charset="0"/>
                <a:ea typeface="Calibri" panose="020F0502020204030204" pitchFamily="34" charset="0"/>
              </a:rPr>
              <a:t>pacea is freely available at </a:t>
            </a:r>
            <a:r>
              <a:rPr lang="en-CA" sz="1400" u="sng" dirty="0">
                <a:solidFill>
                  <a:schemeClr val="accent2"/>
                </a:solidFill>
                <a:effectLst/>
                <a:latin typeface="Arial" panose="020B0604020202020204" pitchFamily="34" charset="0"/>
                <a:ea typeface="Calibri" panose="020F0502020204030204" pitchFamily="34" charset="0"/>
                <a:hlinkClick r:id="rId8">
                  <a:extLst>
                    <a:ext uri="{A12FA001-AC4F-418D-AE19-62706E023703}">
                      <ahyp:hlinkClr xmlns:ahyp="http://schemas.microsoft.com/office/drawing/2018/hyperlinkcolor" val="tx"/>
                    </a:ext>
                  </a:extLst>
                </a:hlinkClick>
              </a:rPr>
              <a:t>https://github.com/pbs-assess/pacea</a:t>
            </a:r>
            <a:r>
              <a:rPr lang="en-US" sz="1400" dirty="0">
                <a:effectLst/>
                <a:latin typeface="Arial" panose="020B0604020202020204" pitchFamily="34" charset="0"/>
                <a:ea typeface="Calibri" panose="020F0502020204030204" pitchFamily="34" charset="0"/>
              </a:rPr>
              <a:t>  and currently contains:</a:t>
            </a:r>
          </a:p>
          <a:p>
            <a:pPr marL="342900" marR="0" lvl="0" indent="-342900">
              <a:lnSpc>
                <a:spcPct val="107000"/>
              </a:lnSpc>
              <a:spcBef>
                <a:spcPts val="600"/>
              </a:spcBef>
              <a:spcAft>
                <a:spcPts val="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rPr>
              <a:t>204,373 calculations of daily sea surface temperature based on data from 19 buoys.</a:t>
            </a:r>
          </a:p>
          <a:p>
            <a:pPr marL="342900" marR="0" lvl="0" indent="-342900">
              <a:lnSpc>
                <a:spcPct val="107000"/>
              </a:lnSpc>
              <a:spcBef>
                <a:spcPts val="600"/>
              </a:spcBef>
              <a:spcAft>
                <a:spcPts val="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rPr>
              <a:t>outputs from the spatial British Columbia continental margin model,</a:t>
            </a:r>
            <a:r>
              <a:rPr lang="en-US" sz="1400" dirty="0">
                <a:latin typeface="Arial" panose="020B0604020202020204" pitchFamily="34" charset="0"/>
                <a:ea typeface="Calibri" panose="020F0502020204030204" pitchFamily="34" charset="0"/>
              </a:rPr>
              <a:t> a</a:t>
            </a:r>
            <a:r>
              <a:rPr lang="en-US" sz="1400" dirty="0">
                <a:effectLst/>
                <a:latin typeface="Arial" panose="020B0604020202020204" pitchFamily="34" charset="0"/>
                <a:ea typeface="Calibri" panose="020F0502020204030204" pitchFamily="34" charset="0"/>
              </a:rPr>
              <a:t> coupled physical-biogeochemical model by Peña et al. (2019). Variables are for 40,580 spatial cells across Canada’s Pacific Exclusive Economic Zone, and are given as 27 years of monthly means (from 1993 to 2019). The variables are: </a:t>
            </a:r>
          </a:p>
          <a:p>
            <a:pPr marL="742950" marR="0" lvl="1" indent="-285750">
              <a:lnSpc>
                <a:spcPct val="107000"/>
              </a:lnSpc>
              <a:spcBef>
                <a:spcPts val="600"/>
              </a:spcBef>
              <a:spcAft>
                <a:spcPts val="0"/>
              </a:spcAft>
              <a:buFont typeface="Courier New" panose="02070309020205020404" pitchFamily="49" charset="0"/>
              <a:buChar char="o"/>
            </a:pPr>
            <a:r>
              <a:rPr lang="en-US" sz="1400" dirty="0">
                <a:effectLst/>
                <a:latin typeface="Arial" panose="020B0604020202020204" pitchFamily="34" charset="0"/>
                <a:ea typeface="Calibri" panose="020F0502020204030204" pitchFamily="34" charset="0"/>
              </a:rPr>
              <a:t>dissolved oxygen concentration</a:t>
            </a:r>
          </a:p>
          <a:p>
            <a:pPr marL="742950" marR="0" lvl="1" indent="-285750">
              <a:lnSpc>
                <a:spcPct val="107000"/>
              </a:lnSpc>
              <a:spcBef>
                <a:spcPts val="600"/>
              </a:spcBef>
              <a:spcAft>
                <a:spcPts val="0"/>
              </a:spcAft>
              <a:buFont typeface="Courier New" panose="02070309020205020404" pitchFamily="49" charset="0"/>
              <a:buChar char="o"/>
            </a:pPr>
            <a:r>
              <a:rPr lang="en-US" sz="1400" dirty="0">
                <a:effectLst/>
                <a:latin typeface="Arial" panose="020B0604020202020204" pitchFamily="34" charset="0"/>
                <a:ea typeface="Calibri" panose="020F0502020204030204" pitchFamily="34" charset="0"/>
              </a:rPr>
              <a:t>pH</a:t>
            </a:r>
          </a:p>
          <a:p>
            <a:pPr marL="742950" marR="0" lvl="1" indent="-285750">
              <a:lnSpc>
                <a:spcPct val="107000"/>
              </a:lnSpc>
              <a:spcBef>
                <a:spcPts val="600"/>
              </a:spcBef>
              <a:spcAft>
                <a:spcPts val="0"/>
              </a:spcAft>
              <a:buFont typeface="Courier New" panose="02070309020205020404" pitchFamily="49" charset="0"/>
              <a:buChar char="o"/>
            </a:pPr>
            <a:r>
              <a:rPr lang="en-US" sz="1400" dirty="0">
                <a:effectLst/>
                <a:latin typeface="Arial" panose="020B0604020202020204" pitchFamily="34" charset="0"/>
                <a:ea typeface="Calibri" panose="020F0502020204030204" pitchFamily="34" charset="0"/>
              </a:rPr>
              <a:t>salinity</a:t>
            </a:r>
          </a:p>
          <a:p>
            <a:pPr marL="742950" marR="0" lvl="1" indent="-285750">
              <a:lnSpc>
                <a:spcPct val="107000"/>
              </a:lnSpc>
              <a:spcBef>
                <a:spcPts val="600"/>
              </a:spcBef>
              <a:spcAft>
                <a:spcPts val="0"/>
              </a:spcAft>
              <a:buFont typeface="Courier New" panose="02070309020205020404" pitchFamily="49" charset="0"/>
              <a:buChar char="o"/>
            </a:pPr>
            <a:r>
              <a:rPr lang="en-US" sz="1400" dirty="0">
                <a:effectLst/>
                <a:latin typeface="Arial" panose="020B0604020202020204" pitchFamily="34" charset="0"/>
                <a:ea typeface="Calibri" panose="020F0502020204030204" pitchFamily="34" charset="0"/>
              </a:rPr>
              <a:t>temperature</a:t>
            </a:r>
          </a:p>
          <a:p>
            <a:pPr marL="742950" marR="0" lvl="1" indent="-285750">
              <a:lnSpc>
                <a:spcPct val="107000"/>
              </a:lnSpc>
              <a:spcBef>
                <a:spcPts val="600"/>
              </a:spcBef>
              <a:spcAft>
                <a:spcPts val="0"/>
              </a:spcAft>
              <a:buFont typeface="Courier New" panose="02070309020205020404" pitchFamily="49" charset="0"/>
              <a:buChar char="o"/>
            </a:pPr>
            <a:r>
              <a:rPr lang="en-US" sz="1400" dirty="0">
                <a:effectLst/>
                <a:latin typeface="Arial" panose="020B0604020202020204" pitchFamily="34" charset="0"/>
                <a:ea typeface="Calibri" panose="020F0502020204030204" pitchFamily="34" charset="0"/>
              </a:rPr>
              <a:t>depth-integrated phytoplankton</a:t>
            </a:r>
          </a:p>
          <a:p>
            <a:pPr marL="742950" marR="0" lvl="1" indent="-285750">
              <a:lnSpc>
                <a:spcPct val="107000"/>
              </a:lnSpc>
              <a:spcBef>
                <a:spcPts val="600"/>
              </a:spcBef>
              <a:spcAft>
                <a:spcPts val="0"/>
              </a:spcAft>
              <a:buFont typeface="Courier New" panose="02070309020205020404" pitchFamily="49" charset="0"/>
              <a:buChar char="o"/>
            </a:pPr>
            <a:r>
              <a:rPr lang="en-US" sz="1400" dirty="0">
                <a:effectLst/>
                <a:latin typeface="Arial" panose="020B0604020202020204" pitchFamily="34" charset="0"/>
                <a:ea typeface="Calibri" panose="020F0502020204030204" pitchFamily="34" charset="0"/>
              </a:rPr>
              <a:t>depth-integrated primary production. </a:t>
            </a:r>
          </a:p>
          <a:p>
            <a:pPr marL="342900" marR="0" lvl="0" indent="-342900">
              <a:lnSpc>
                <a:spcPct val="107000"/>
              </a:lnSpc>
              <a:spcBef>
                <a:spcPts val="600"/>
              </a:spcBef>
              <a:spcAft>
                <a:spcPts val="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rPr>
              <a:t>NOAA’s spatial Optimum Interpolation Sea Surface Temperature record, that incorporates observations from different platforms (satellites, ships, buoys, and Argo floats), provided as weekly and monthly means from Sep 1981 onwards.</a:t>
            </a:r>
          </a:p>
          <a:p>
            <a:pPr marL="342900" marR="0" lvl="0" indent="-342900">
              <a:lnSpc>
                <a:spcPct val="107000"/>
              </a:lnSpc>
              <a:spcBef>
                <a:spcPts val="600"/>
              </a:spcBef>
              <a:spcAft>
                <a:spcPts val="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rPr>
              <a:t>9 climatic and oceanographic indices, such as the Pacific Decadal Oscillation and those related to El Niño.</a:t>
            </a:r>
          </a:p>
          <a:p>
            <a:pPr marL="342900" marR="0" lvl="0" indent="-342900">
              <a:lnSpc>
                <a:spcPct val="107000"/>
              </a:lnSpc>
              <a:spcBef>
                <a:spcPts val="600"/>
              </a:spcBef>
              <a:spcAft>
                <a:spcPts val="0"/>
              </a:spcAft>
              <a:buFont typeface="Symbol" panose="05050102010706020507" pitchFamily="18" charset="2"/>
              <a:buChar char=""/>
            </a:pPr>
            <a:r>
              <a:rPr lang="en-US" sz="1400" dirty="0">
                <a:effectLst/>
                <a:latin typeface="Arial" panose="020B0604020202020204" pitchFamily="34" charset="0"/>
                <a:ea typeface="Calibri" panose="020F0502020204030204" pitchFamily="34" charset="0"/>
              </a:rPr>
              <a:t>estimates of abundances for Harbour Seals and Pacific Hake.</a:t>
            </a:r>
          </a:p>
          <a:p>
            <a:pPr marR="0" lvl="0">
              <a:lnSpc>
                <a:spcPct val="107000"/>
              </a:lnSpc>
              <a:spcBef>
                <a:spcPts val="600"/>
              </a:spcBef>
              <a:spcAft>
                <a:spcPts val="0"/>
              </a:spcAft>
            </a:pPr>
            <a:r>
              <a:rPr lang="en-US" sz="1400" dirty="0">
                <a:solidFill>
                  <a:srgbClr val="FF0000"/>
                </a:solidFill>
                <a:latin typeface="Arial" panose="020B0604020202020204" pitchFamily="34" charset="0"/>
                <a:ea typeface="Calibri" panose="020F0502020204030204" pitchFamily="34" charset="0"/>
              </a:rPr>
              <a:t>Coming soon:</a:t>
            </a:r>
            <a:r>
              <a:rPr lang="en-US" sz="1400" dirty="0">
                <a:latin typeface="Arial" panose="020B0604020202020204" pitchFamily="34" charset="0"/>
                <a:ea typeface="Calibri" panose="020F0502020204030204" pitchFamily="34" charset="0"/>
              </a:rPr>
              <a:t> </a:t>
            </a:r>
            <a:r>
              <a:rPr lang="en-US" sz="1400" dirty="0">
                <a:effectLst/>
                <a:latin typeface="Arial" panose="020B0604020202020204" pitchFamily="34" charset="0"/>
                <a:ea typeface="Calibri" panose="020F0502020204030204" pitchFamily="34" charset="0"/>
              </a:rPr>
              <a:t>Pacific Herring estimates of abundance and zooplankton anomalies.</a:t>
            </a:r>
          </a:p>
        </p:txBody>
      </p:sp>
      <p:pic>
        <p:nvPicPr>
          <p:cNvPr id="2" name="Picture 2">
            <a:extLst>
              <a:ext uri="{FF2B5EF4-FFF2-40B4-BE49-F238E27FC236}">
                <a16:creationId xmlns:a16="http://schemas.microsoft.com/office/drawing/2014/main" id="{78ACD092-6591-E1E2-8F10-34B0A810D59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20037" y="10890250"/>
            <a:ext cx="1066800" cy="105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890961"/>
      </p:ext>
    </p:extLst>
  </p:cSld>
  <p:clrMapOvr>
    <a:masterClrMapping/>
  </p:clrMapOvr>
</p:sld>
</file>

<file path=ppt/theme/theme1.xml><?xml version="1.0" encoding="utf-8"?>
<a:theme xmlns:a="http://schemas.openxmlformats.org/drawingml/2006/main" name="Blank Presentation">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rgbClr val="0000FF"/>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rgbClr val="0000FF"/>
            </a:solidFill>
            <a:effectLst/>
            <a:latin typeface="Arial"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Files\Office97\Templates\Blank Presentation.pot</Template>
  <TotalTime>56042</TotalTime>
  <Words>209</Words>
  <Application>Microsoft Office PowerPoint</Application>
  <PresentationFormat>Ledger Paper (11x17 in)</PresentationFormat>
  <Paragraphs>19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Courier New</vt:lpstr>
      <vt:lpstr>Segoe Print</vt:lpstr>
      <vt:lpstr>Symbol</vt:lpstr>
      <vt:lpstr>Times New Roman</vt:lpstr>
      <vt:lpstr>Blank Presentation</vt:lpstr>
      <vt:lpstr>PowerPoint Presentation</vt:lpstr>
    </vt:vector>
  </TitlesOfParts>
  <Manager>Cosma Shiva</Manager>
  <Company>starrfish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Yellowmouth Rockfish RAP Talk</dc:title>
  <dc:creator>Edwards, Haigh, Starr</dc:creator>
  <cp:lastModifiedBy>Edwards, Andrew</cp:lastModifiedBy>
  <cp:revision>1082</cp:revision>
  <cp:lastPrinted>2024-02-23T00:32:41Z</cp:lastPrinted>
  <dcterms:created xsi:type="dcterms:W3CDTF">2010-08-08T23:12:55Z</dcterms:created>
  <dcterms:modified xsi:type="dcterms:W3CDTF">2024-03-05T23:49:25Z</dcterms:modified>
</cp:coreProperties>
</file>