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"/>
  </p:notesMasterIdLst>
  <p:sldIdLst>
    <p:sldId id="402" r:id="rId2"/>
  </p:sldIdLst>
  <p:sldSz cx="12192000" cy="6858000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61"/>
    <a:srgbClr val="008750"/>
    <a:srgbClr val="FFCC00"/>
    <a:srgbClr val="FFFFFF"/>
    <a:srgbClr val="FFFFCC"/>
    <a:srgbClr val="FFFF99"/>
    <a:srgbClr val="FFCCCC"/>
    <a:srgbClr val="FF996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4660"/>
  </p:normalViewPr>
  <p:slideViewPr>
    <p:cSldViewPr>
      <p:cViewPr varScale="1">
        <p:scale>
          <a:sx n="126" d="100"/>
          <a:sy n="126" d="100"/>
        </p:scale>
        <p:origin x="91" y="9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129633-481F-4E49-A262-E3049DEE732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363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0A192F-C627-4AF3-8F4F-0B12400FFEC7}" type="slidenum">
              <a:rPr lang="en-GB"/>
              <a:pPr/>
              <a:t>1</a:t>
            </a:fld>
            <a:endParaRPr lang="en-GB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8500"/>
            <a:ext cx="6026150" cy="33909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389438"/>
            <a:ext cx="5016500" cy="4089400"/>
          </a:xfrm>
        </p:spPr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6394B-AF8B-45E8-969E-BBEB284B9A38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09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0B76E7-221F-4C6D-9FE0-691F58246ED6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31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52400"/>
            <a:ext cx="25908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75692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78500A-FFFF-455B-BD66-D70CA2281AB2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3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2B851F-6297-412A-8ABA-EE829048D9DB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50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18E13-CD53-483C-B719-4EB2BC49642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68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954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BF64A-5621-49F6-B274-1F99A5660AC6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19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BD4E7F-5BC7-4043-95BA-F23A01A193A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48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A9A58-E9C0-4868-8DBC-D20B8399DB8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40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6244DB-C075-4AF2-860E-6ACBF93B3054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11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C2C99-D610-4DE9-8D8F-CEBA61D0EC28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58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7EC587-D7B3-4D30-A441-F79F4432E148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61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95400"/>
            <a:ext cx="10363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ctr"/>
            <a:endParaRPr lang="en-GB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ED2949C6-096E-44B8-B6B8-70AB74AE1894}" type="slidenum">
              <a:rPr lang="en-GB">
                <a:solidFill>
                  <a:srgbClr val="000000"/>
                </a:solidFill>
                <a:latin typeface="Arial" charset="0"/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6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42982"/>
            <a:ext cx="4195917" cy="4195917"/>
          </a:xfrm>
          <a:prstGeom prst="rect">
            <a:avLst/>
          </a:prstGeom>
        </p:spPr>
      </p:pic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524000" y="1976735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Arial" charset="0"/>
                <a:cs typeface="Arial" charset="0"/>
              </a:rPr>
              <a:t>Andrew Edwards &amp; Travis Tai</a:t>
            </a:r>
            <a:endParaRPr lang="en-GB" b="1" baseline="300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0" y="903982"/>
            <a:ext cx="1217758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CA" sz="3200" dirty="0" err="1">
                <a:solidFill>
                  <a:srgbClr val="0000CC"/>
                </a:solidFill>
                <a:latin typeface="Arial" charset="0"/>
              </a:rPr>
              <a:t>pacea</a:t>
            </a:r>
            <a:r>
              <a:rPr lang="en-CA" sz="3200" dirty="0">
                <a:solidFill>
                  <a:srgbClr val="0000CC"/>
                </a:solidFill>
                <a:latin typeface="Arial" charset="0"/>
              </a:rPr>
              <a:t>: </a:t>
            </a:r>
            <a:r>
              <a:rPr lang="en-US" sz="3200" dirty="0">
                <a:solidFill>
                  <a:srgbClr val="0000CC"/>
                </a:solidFill>
                <a:latin typeface="Arial" charset="0"/>
              </a:rPr>
              <a:t>an R package of ecosystem information to help facilitate</a:t>
            </a:r>
          </a:p>
          <a:p>
            <a:pPr algn="ctr"/>
            <a:r>
              <a:rPr lang="en-US" sz="3200" dirty="0">
                <a:solidFill>
                  <a:srgbClr val="0000CC"/>
                </a:solidFill>
                <a:latin typeface="Arial" charset="0"/>
              </a:rPr>
              <a:t>an ecosystem approach to fisheries management</a:t>
            </a:r>
            <a:endParaRPr lang="en-CA" sz="3200" dirty="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28599" y="6150114"/>
            <a:ext cx="8010803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sz="2000" b="1" dirty="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39403" y="3641559"/>
            <a:ext cx="388881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 b="1" dirty="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3276600" y="3935832"/>
            <a:ext cx="131842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 flipV="1">
            <a:off x="5709664" y="5181600"/>
            <a:ext cx="0" cy="50681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4" y="2818683"/>
            <a:ext cx="1981196" cy="2286717"/>
          </a:xfrm>
          <a:prstGeom prst="rect">
            <a:avLst/>
          </a:prstGeom>
        </p:spPr>
      </p:pic>
      <p:pic>
        <p:nvPicPr>
          <p:cNvPr id="1026" name="Picture 2" descr="Phoca largh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958" y="5506100"/>
            <a:ext cx="2525412" cy="94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hermometer icon.png - Wikip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778" y="4735429"/>
            <a:ext cx="849012" cy="84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1" y="2570778"/>
            <a:ext cx="2691599" cy="26915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 bwMode="auto">
          <a:xfrm>
            <a:off x="457199" y="4724400"/>
            <a:ext cx="2819401" cy="5582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rot="10800000">
            <a:off x="6834973" y="3962400"/>
            <a:ext cx="131842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14416" y="177225"/>
            <a:ext cx="121631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200" b="1" dirty="0">
                <a:solidFill>
                  <a:srgbClr val="000000"/>
                </a:solidFill>
                <a:latin typeface="Arial" charset="0"/>
              </a:rPr>
              <a:t>LIVE DEMO during the poster session – come and find us!</a:t>
            </a:r>
          </a:p>
        </p:txBody>
      </p:sp>
      <p:sp>
        <p:nvSpPr>
          <p:cNvPr id="17" name="TextBox 16"/>
          <p:cNvSpPr txBox="1"/>
          <p:nvPr/>
        </p:nvSpPr>
        <p:spPr>
          <a:xfrm rot="20479446">
            <a:off x="435819" y="2826676"/>
            <a:ext cx="1559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el Niño?</a:t>
            </a:r>
          </a:p>
        </p:txBody>
      </p:sp>
    </p:spTree>
    <p:extLst>
      <p:ext uri="{BB962C8B-B14F-4D97-AF65-F5344CB8AC3E}">
        <p14:creationId xmlns:p14="http://schemas.microsoft.com/office/powerpoint/2010/main" val="213189096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Files\Office97\Templates\Blank Presentation.pot</Template>
  <TotalTime>55642</TotalTime>
  <Words>38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Segoe Print</vt:lpstr>
      <vt:lpstr>Times New Roman</vt:lpstr>
      <vt:lpstr>Blank Presentation</vt:lpstr>
      <vt:lpstr>PowerPoint Presentation</vt:lpstr>
    </vt:vector>
  </TitlesOfParts>
  <Manager>Cosma Shiva</Manager>
  <Company>starrfish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Yellowmouth Rockfish RAP Talk</dc:title>
  <dc:creator>Edwards, Haigh, Starr</dc:creator>
  <cp:lastModifiedBy>Edwards, Andrew</cp:lastModifiedBy>
  <cp:revision>1078</cp:revision>
  <dcterms:created xsi:type="dcterms:W3CDTF">2010-08-08T23:12:55Z</dcterms:created>
  <dcterms:modified xsi:type="dcterms:W3CDTF">2024-02-22T22:48:58Z</dcterms:modified>
</cp:coreProperties>
</file>