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26" d="100"/>
          <a:sy n="126" d="100"/>
        </p:scale>
        <p:origin x="91" y="17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4433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Andrew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Edwards</a:t>
            </a:r>
            <a:r>
              <a:rPr lang="en-GB" b="1" baseline="30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1,2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&amp; Travis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Tai</a:t>
            </a:r>
            <a:r>
              <a:rPr lang="en-GB" b="1" baseline="30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28600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 smtClean="0">
                <a:solidFill>
                  <a:srgbClr val="0000CC"/>
                </a:solidFill>
                <a:latin typeface="Arial" charset="0"/>
              </a:rPr>
              <a:t>Introducing </a:t>
            </a:r>
            <a:r>
              <a:rPr lang="en-CA" sz="3200" dirty="0" err="1" smtClean="0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CA" sz="3200" dirty="0" smtClean="0">
                <a:solidFill>
                  <a:srgbClr val="0000CC"/>
                </a:solidFill>
                <a:latin typeface="Arial" charset="0"/>
              </a:rPr>
              <a:t>: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an R package </a:t>
            </a:r>
            <a:r>
              <a:rPr lang="en-US" sz="3200" dirty="0" smtClean="0">
                <a:solidFill>
                  <a:srgbClr val="0000CC"/>
                </a:solidFill>
                <a:latin typeface="Arial" charset="0"/>
              </a:rPr>
              <a:t>of ecosystem information to help facilitate an ecosystem approach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to fisheries management</a:t>
            </a:r>
            <a:endParaRPr lang="en-CA" sz="32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3333CC"/>
                </a:solidFill>
                <a:latin typeface="Arial" charset="0"/>
              </a:rPr>
              <a:t>Ecostats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, </a:t>
            </a:r>
            <a:r>
              <a:rPr lang="en-GB" sz="2000" b="1" dirty="0" err="1" smtClean="0">
                <a:solidFill>
                  <a:srgbClr val="3333CC"/>
                </a:solidFill>
                <a:latin typeface="Arial" charset="0"/>
              </a:rPr>
              <a:t>UVic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.</a:t>
            </a:r>
            <a:endParaRPr lang="en-GB" sz="2000" b="1" dirty="0">
              <a:solidFill>
                <a:srgbClr val="3333CC"/>
              </a:solidFill>
              <a:latin typeface="Arial" charset="0"/>
            </a:endParaRPr>
          </a:p>
          <a:p>
            <a:r>
              <a:rPr lang="en-GB" sz="2000" b="1" smtClean="0">
                <a:solidFill>
                  <a:srgbClr val="3333CC"/>
                </a:solidFill>
                <a:latin typeface="Arial" charset="0"/>
              </a:rPr>
              <a:t>Tuesday 21</a:t>
            </a:r>
            <a:r>
              <a:rPr lang="en-GB" sz="2000" b="1" baseline="30000" smtClean="0">
                <a:solidFill>
                  <a:srgbClr val="3333CC"/>
                </a:solidFill>
                <a:latin typeface="Arial" charset="0"/>
              </a:rPr>
              <a:t>st</a:t>
            </a:r>
            <a:r>
              <a:rPr lang="en-GB" sz="2000" b="1" smtClean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GB" sz="2000" b="1" smtClean="0">
                <a:solidFill>
                  <a:srgbClr val="3333CC"/>
                </a:solidFill>
                <a:latin typeface="Arial" charset="0"/>
              </a:rPr>
              <a:t>November 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2023</a:t>
            </a:r>
            <a:endParaRPr lang="en-US" sz="2000" b="1" dirty="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290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0292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9" y="3105467"/>
            <a:ext cx="1534671" cy="17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4" y="6457950"/>
            <a:ext cx="485775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6825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1958370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baseline="30000" dirty="0" smtClean="0">
                <a:latin typeface="Arial" charset="0"/>
                <a:cs typeface="Arial" charset="0"/>
              </a:rPr>
              <a:t>1</a:t>
            </a:r>
            <a:r>
              <a:rPr lang="en-GB" sz="1800" b="1" dirty="0" smtClean="0">
                <a:latin typeface="Arial" charset="0"/>
              </a:rPr>
              <a:t>Pacific</a:t>
            </a:r>
            <a:r>
              <a:rPr lang="en-GB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Biological Station, Fisheries and Oceans Canada, Nanaimo, BC</a:t>
            </a:r>
            <a:r>
              <a:rPr lang="en-GB" sz="1800" b="1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GB" sz="1800" b="1" baseline="30000" dirty="0" smtClean="0">
                <a:latin typeface="Arial" charset="0"/>
                <a:cs typeface="Arial" charset="0"/>
              </a:rPr>
              <a:t>2</a:t>
            </a:r>
            <a:r>
              <a:rPr lang="en-GB" sz="1800" b="1" dirty="0" smtClean="0">
                <a:latin typeface="Arial" charset="0"/>
              </a:rPr>
              <a:t>Dept. of Biology, University of Victoria, Victoria, BC.</a:t>
            </a:r>
            <a:endParaRPr lang="en-GB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</a:t>
            </a:r>
            <a:r>
              <a:rPr lang="en-US" dirty="0" smtClean="0">
                <a:latin typeface="Segoe Print" panose="02000600000000000000" pitchFamily="2" charset="0"/>
              </a:rPr>
              <a:t>l Niño?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55524</TotalTime>
  <Words>61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</cp:lastModifiedBy>
  <cp:revision>1075</cp:revision>
  <dcterms:created xsi:type="dcterms:W3CDTF">2010-08-08T23:12:55Z</dcterms:created>
  <dcterms:modified xsi:type="dcterms:W3CDTF">2023-11-20T17:28:03Z</dcterms:modified>
</cp:coreProperties>
</file>