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93" d="100"/>
          <a:sy n="93" d="100"/>
        </p:scale>
        <p:origin x="34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44333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Andrew Edwards &amp; Travis Tai</a:t>
            </a:r>
            <a:endParaRPr lang="en-GB" b="1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28600"/>
            <a:ext cx="121775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dirty="0" smtClean="0">
                <a:solidFill>
                  <a:srgbClr val="0000CC"/>
                </a:solidFill>
                <a:latin typeface="Arial" charset="0"/>
              </a:rPr>
              <a:t>Introducing </a:t>
            </a:r>
            <a:r>
              <a:rPr lang="en-CA" sz="3200" dirty="0" err="1" smtClean="0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CA" sz="3200" dirty="0" smtClean="0">
                <a:solidFill>
                  <a:srgbClr val="0000CC"/>
                </a:solidFill>
                <a:latin typeface="Arial" charset="0"/>
              </a:rPr>
              <a:t>: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an R package </a:t>
            </a:r>
            <a:r>
              <a:rPr lang="en-US" sz="3200" dirty="0" smtClean="0">
                <a:solidFill>
                  <a:srgbClr val="0000CC"/>
                </a:solidFill>
                <a:latin typeface="Arial" charset="0"/>
              </a:rPr>
              <a:t>of</a:t>
            </a:r>
            <a:r>
              <a:rPr lang="en-US" sz="3200" dirty="0" smtClean="0">
                <a:solidFill>
                  <a:srgbClr val="0000CC"/>
                </a:solidFill>
                <a:latin typeface="Arial" charset="0"/>
              </a:rPr>
              <a:t> ecosystem information to help facilitate an ecosystem approach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to fisheries management</a:t>
            </a:r>
            <a:endParaRPr lang="en-CA" sz="32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599" y="6150114"/>
            <a:ext cx="801080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PBS</a:t>
            </a:r>
            <a:endParaRPr lang="en-GB" sz="2000" b="1" dirty="0">
              <a:solidFill>
                <a:srgbClr val="3333CC"/>
              </a:solidFill>
              <a:latin typeface="Arial" charset="0"/>
            </a:endParaRPr>
          </a:p>
          <a:p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Friday 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10</a:t>
            </a:r>
            <a:r>
              <a:rPr lang="en-GB" sz="2000" b="1" baseline="30000" dirty="0" smtClean="0">
                <a:solidFill>
                  <a:srgbClr val="3333CC"/>
                </a:solidFill>
                <a:latin typeface="Arial" charset="0"/>
              </a:rPr>
              <a:t>th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 November 2023</a:t>
            </a:r>
            <a:endParaRPr lang="en-US" sz="2000" b="1" dirty="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39403" y="3641559"/>
            <a:ext cx="38888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429000" y="3935832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709664" y="50292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9" y="3105467"/>
            <a:ext cx="1534671" cy="177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34" y="6457950"/>
            <a:ext cx="485775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42982"/>
            <a:ext cx="4195917" cy="4195917"/>
          </a:xfrm>
          <a:prstGeom prst="rect">
            <a:avLst/>
          </a:prstGeom>
        </p:spPr>
      </p:pic>
      <p:pic>
        <p:nvPicPr>
          <p:cNvPr id="1026" name="Picture 2" descr="Phoca largh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8" y="5506100"/>
            <a:ext cx="2525412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ermometer icon.pn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8" y="4735429"/>
            <a:ext cx="849012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" y="2570778"/>
            <a:ext cx="2691599" cy="26915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7199" y="4724400"/>
            <a:ext cx="2819401" cy="558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6682573" y="3962400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214526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Pacific Biological Station, Fisheries and Oceans Canada, Nanaimo, BC.</a:t>
            </a:r>
          </a:p>
        </p:txBody>
      </p:sp>
      <p:sp>
        <p:nvSpPr>
          <p:cNvPr id="17" name="TextBox 16"/>
          <p:cNvSpPr txBox="1"/>
          <p:nvPr/>
        </p:nvSpPr>
        <p:spPr>
          <a:xfrm rot="20479446">
            <a:off x="435819" y="2826676"/>
            <a:ext cx="15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e</a:t>
            </a:r>
            <a:r>
              <a:rPr lang="en-US" dirty="0" smtClean="0">
                <a:latin typeface="Segoe Print" panose="02000600000000000000" pitchFamily="2" charset="0"/>
              </a:rPr>
              <a:t>l Niño?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55507</TotalTime>
  <Words>45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Print</vt:lpstr>
      <vt:lpstr>Times New Roman</vt:lpstr>
      <vt:lpstr>Blank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</cp:lastModifiedBy>
  <cp:revision>1074</cp:revision>
  <dcterms:created xsi:type="dcterms:W3CDTF">2010-08-08T23:12:55Z</dcterms:created>
  <dcterms:modified xsi:type="dcterms:W3CDTF">2023-11-08T03:44:53Z</dcterms:modified>
</cp:coreProperties>
</file>