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BD5-E813-4DCE-A6E0-EE2C9BA6B73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7426-BCB1-46F6-B877-14BBDEF7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0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BD5-E813-4DCE-A6E0-EE2C9BA6B73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7426-BCB1-46F6-B877-14BBDEF7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8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BD5-E813-4DCE-A6E0-EE2C9BA6B73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7426-BCB1-46F6-B877-14BBDEF7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6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BD5-E813-4DCE-A6E0-EE2C9BA6B73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7426-BCB1-46F6-B877-14BBDEF7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BD5-E813-4DCE-A6E0-EE2C9BA6B73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7426-BCB1-46F6-B877-14BBDEF7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7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BD5-E813-4DCE-A6E0-EE2C9BA6B73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7426-BCB1-46F6-B877-14BBDEF7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8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BD5-E813-4DCE-A6E0-EE2C9BA6B73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7426-BCB1-46F6-B877-14BBDEF7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BD5-E813-4DCE-A6E0-EE2C9BA6B73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7426-BCB1-46F6-B877-14BBDEF7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3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BD5-E813-4DCE-A6E0-EE2C9BA6B73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7426-BCB1-46F6-B877-14BBDEF7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5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BD5-E813-4DCE-A6E0-EE2C9BA6B73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7426-BCB1-46F6-B877-14BBDEF7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1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BBD5-E813-4DCE-A6E0-EE2C9BA6B73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7426-BCB1-46F6-B877-14BBDEF7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1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BBBD5-E813-4DCE-A6E0-EE2C9BA6B73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07426-BCB1-46F6-B877-14BBDEF7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8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71" y="1889760"/>
            <a:ext cx="9491741" cy="12283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31920" y="4617720"/>
            <a:ext cx="164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HECATE STRAIT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8081" y="7108145"/>
            <a:ext cx="164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QUEEN CHARLOTTE SOUND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4001" y="10058400"/>
            <a:ext cx="16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 COAST VANCOUVER ISLAND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2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Forrest, Robyn</dc:creator>
  <cp:lastModifiedBy>Forrest, Robyn</cp:lastModifiedBy>
  <cp:revision>1</cp:revision>
  <dcterms:created xsi:type="dcterms:W3CDTF">2020-09-10T21:19:23Z</dcterms:created>
  <dcterms:modified xsi:type="dcterms:W3CDTF">2020-09-10T21:25:06Z</dcterms:modified>
</cp:coreProperties>
</file>