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F0A2-0E4E-412B-B4ED-07C73F27722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14E5-33C3-496D-8334-C8497191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9" t="6181" b="53592"/>
          <a:stretch/>
        </p:blipFill>
        <p:spPr>
          <a:xfrm>
            <a:off x="1423412" y="758757"/>
            <a:ext cx="7720587" cy="4714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61" y="5343728"/>
            <a:ext cx="416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Year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83532" y="2370307"/>
            <a:ext cx="416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biomass (t)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09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9" t="6181" b="53592"/>
          <a:stretch/>
        </p:blipFill>
        <p:spPr>
          <a:xfrm>
            <a:off x="1423412" y="758757"/>
            <a:ext cx="7720587" cy="4714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8595" y="5291847"/>
            <a:ext cx="416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Année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83532" y="2370307"/>
            <a:ext cx="416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Biomasse</a:t>
            </a:r>
            <a:r>
              <a:rPr lang="en-US" sz="3200" dirty="0"/>
              <a:t> relative (t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05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Forrest, Robyn</dc:creator>
  <cp:lastModifiedBy>Forrest, Robyn</cp:lastModifiedBy>
  <cp:revision>5</cp:revision>
  <dcterms:created xsi:type="dcterms:W3CDTF">2020-09-14T23:54:22Z</dcterms:created>
  <dcterms:modified xsi:type="dcterms:W3CDTF">2020-09-14T23:58:55Z</dcterms:modified>
</cp:coreProperties>
</file>