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67" r:id="rId3"/>
  </p:sldMasterIdLst>
  <p:notesMasterIdLst>
    <p:notesMasterId r:id="rId11"/>
  </p:notesMasterIdLst>
  <p:sldIdLst>
    <p:sldId id="256" r:id="rId4"/>
    <p:sldId id="277" r:id="rId5"/>
    <p:sldId id="1673" r:id="rId6"/>
    <p:sldId id="1675" r:id="rId7"/>
    <p:sldId id="1678" r:id="rId8"/>
    <p:sldId id="1676" r:id="rId9"/>
    <p:sldId id="167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FF"/>
    <a:srgbClr val="BBBDEF"/>
    <a:srgbClr val="13559B"/>
    <a:srgbClr val="4BA6BE"/>
    <a:srgbClr val="0E3753"/>
    <a:srgbClr val="D4E6F4"/>
    <a:srgbClr val="E2F0FA"/>
    <a:srgbClr val="122A3E"/>
    <a:srgbClr val="112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0E3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9235" y="2686006"/>
            <a:ext cx="497349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799235" y="1659467"/>
            <a:ext cx="4973493" cy="102653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99235" y="3740873"/>
            <a:ext cx="497349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rgbClr val="4BA6B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99235" y="3992275"/>
            <a:ext cx="497349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rgbClr val="4BA6B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629A44F-DF4E-4A3D-ACAE-CF75C28B1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125" y="742373"/>
            <a:ext cx="5567363" cy="4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71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91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E2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095876"/>
            <a:ext cx="7402658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E3753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034077"/>
            <a:ext cx="740265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4F1F9A-AA29-48DA-9A77-6E5604BD0B9C}"/>
              </a:ext>
            </a:extLst>
          </p:cNvPr>
          <p:cNvGrpSpPr/>
          <p:nvPr/>
        </p:nvGrpSpPr>
        <p:grpSpPr>
          <a:xfrm>
            <a:off x="8111779" y="3633788"/>
            <a:ext cx="1002760" cy="1547930"/>
            <a:chOff x="7909151" y="3418113"/>
            <a:chExt cx="727075" cy="1122363"/>
          </a:xfrm>
          <a:solidFill>
            <a:srgbClr val="D4E6F4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4A4CE39-A48A-415E-AAAC-C8D761A88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151" y="3813401"/>
              <a:ext cx="727075" cy="727075"/>
            </a:xfrm>
            <a:custGeom>
              <a:avLst/>
              <a:gdLst>
                <a:gd name="connsiteX0" fmla="*/ 363538 w 727075"/>
                <a:gd name="connsiteY0" fmla="*/ 136525 h 727075"/>
                <a:gd name="connsiteX1" fmla="*/ 242888 w 727075"/>
                <a:gd name="connsiteY1" fmla="*/ 255831 h 727075"/>
                <a:gd name="connsiteX2" fmla="*/ 296510 w 727075"/>
                <a:gd name="connsiteY2" fmla="*/ 358567 h 727075"/>
                <a:gd name="connsiteX3" fmla="*/ 256294 w 727075"/>
                <a:gd name="connsiteY3" fmla="*/ 590550 h 727075"/>
                <a:gd name="connsiteX4" fmla="*/ 470783 w 727075"/>
                <a:gd name="connsiteY4" fmla="*/ 590550 h 727075"/>
                <a:gd name="connsiteX5" fmla="*/ 430566 w 727075"/>
                <a:gd name="connsiteY5" fmla="*/ 358567 h 727075"/>
                <a:gd name="connsiteX6" fmla="*/ 484188 w 727075"/>
                <a:gd name="connsiteY6" fmla="*/ 255831 h 727075"/>
                <a:gd name="connsiteX7" fmla="*/ 363538 w 727075"/>
                <a:gd name="connsiteY7" fmla="*/ 136525 h 727075"/>
                <a:gd name="connsiteX8" fmla="*/ 0 w 727075"/>
                <a:gd name="connsiteY8" fmla="*/ 0 h 727075"/>
                <a:gd name="connsiteX9" fmla="*/ 727075 w 727075"/>
                <a:gd name="connsiteY9" fmla="*/ 0 h 727075"/>
                <a:gd name="connsiteX10" fmla="*/ 727075 w 727075"/>
                <a:gd name="connsiteY10" fmla="*/ 727075 h 727075"/>
                <a:gd name="connsiteX11" fmla="*/ 0 w 727075"/>
                <a:gd name="connsiteY11" fmla="*/ 7270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7075" h="727075">
                  <a:moveTo>
                    <a:pt x="363538" y="136525"/>
                  </a:moveTo>
                  <a:cubicBezTo>
                    <a:pt x="296510" y="136525"/>
                    <a:pt x="242888" y="189550"/>
                    <a:pt x="242888" y="255831"/>
                  </a:cubicBezTo>
                  <a:cubicBezTo>
                    <a:pt x="242888" y="298914"/>
                    <a:pt x="262997" y="335368"/>
                    <a:pt x="296510" y="358567"/>
                  </a:cubicBezTo>
                  <a:cubicBezTo>
                    <a:pt x="296510" y="358567"/>
                    <a:pt x="296510" y="358567"/>
                    <a:pt x="256294" y="590550"/>
                  </a:cubicBezTo>
                  <a:cubicBezTo>
                    <a:pt x="256294" y="590550"/>
                    <a:pt x="256294" y="590550"/>
                    <a:pt x="470783" y="590550"/>
                  </a:cubicBezTo>
                  <a:cubicBezTo>
                    <a:pt x="470783" y="590550"/>
                    <a:pt x="470783" y="590550"/>
                    <a:pt x="430566" y="358567"/>
                  </a:cubicBezTo>
                  <a:cubicBezTo>
                    <a:pt x="464080" y="335368"/>
                    <a:pt x="484188" y="298914"/>
                    <a:pt x="484188" y="255831"/>
                  </a:cubicBezTo>
                  <a:cubicBezTo>
                    <a:pt x="484188" y="189550"/>
                    <a:pt x="430566" y="136525"/>
                    <a:pt x="363538" y="136525"/>
                  </a:cubicBezTo>
                  <a:close/>
                  <a:moveTo>
                    <a:pt x="0" y="0"/>
                  </a:moveTo>
                  <a:lnTo>
                    <a:pt x="727075" y="0"/>
                  </a:lnTo>
                  <a:lnTo>
                    <a:pt x="727075" y="727075"/>
                  </a:lnTo>
                  <a:lnTo>
                    <a:pt x="0" y="7270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7243CDA-DB7E-40F2-90C9-90FA7512A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526" y="3418113"/>
              <a:ext cx="568325" cy="395288"/>
            </a:xfrm>
            <a:custGeom>
              <a:avLst/>
              <a:gdLst>
                <a:gd name="T0" fmla="*/ 36 w 170"/>
                <a:gd name="T1" fmla="*/ 0 h 119"/>
                <a:gd name="T2" fmla="*/ 134 w 170"/>
                <a:gd name="T3" fmla="*/ 0 h 119"/>
                <a:gd name="T4" fmla="*/ 170 w 170"/>
                <a:gd name="T5" fmla="*/ 37 h 119"/>
                <a:gd name="T6" fmla="*/ 170 w 170"/>
                <a:gd name="T7" fmla="*/ 119 h 119"/>
                <a:gd name="T8" fmla="*/ 140 w 170"/>
                <a:gd name="T9" fmla="*/ 119 h 119"/>
                <a:gd name="T10" fmla="*/ 140 w 170"/>
                <a:gd name="T11" fmla="*/ 49 h 119"/>
                <a:gd name="T12" fmla="*/ 121 w 170"/>
                <a:gd name="T13" fmla="*/ 31 h 119"/>
                <a:gd name="T14" fmla="*/ 49 w 170"/>
                <a:gd name="T15" fmla="*/ 31 h 119"/>
                <a:gd name="T16" fmla="*/ 30 w 170"/>
                <a:gd name="T17" fmla="*/ 49 h 119"/>
                <a:gd name="T18" fmla="*/ 30 w 170"/>
                <a:gd name="T19" fmla="*/ 119 h 119"/>
                <a:gd name="T20" fmla="*/ 0 w 170"/>
                <a:gd name="T21" fmla="*/ 119 h 119"/>
                <a:gd name="T22" fmla="*/ 0 w 170"/>
                <a:gd name="T23" fmla="*/ 37 h 119"/>
                <a:gd name="T24" fmla="*/ 36 w 17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19">
                  <a:moveTo>
                    <a:pt x="36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54" y="0"/>
                    <a:pt x="170" y="17"/>
                    <a:pt x="170" y="37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39"/>
                    <a:pt x="131" y="31"/>
                    <a:pt x="12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39" y="31"/>
                    <a:pt x="30" y="39"/>
                    <a:pt x="30" y="4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717591-341F-4ABC-9CAF-F1E5B0B0E71F}"/>
              </a:ext>
            </a:extLst>
          </p:cNvPr>
          <p:cNvGrpSpPr/>
          <p:nvPr/>
        </p:nvGrpSpPr>
        <p:grpSpPr>
          <a:xfrm>
            <a:off x="8396094" y="4085753"/>
            <a:ext cx="2951357" cy="2031794"/>
            <a:chOff x="5854700" y="3636963"/>
            <a:chExt cx="2139951" cy="1473200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809B4B5-951D-4F7C-A517-C915C114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3875088"/>
              <a:ext cx="1476375" cy="973138"/>
            </a:xfrm>
            <a:custGeom>
              <a:avLst/>
              <a:gdLst>
                <a:gd name="T0" fmla="*/ 15 w 446"/>
                <a:gd name="T1" fmla="*/ 0 h 294"/>
                <a:gd name="T2" fmla="*/ 431 w 446"/>
                <a:gd name="T3" fmla="*/ 0 h 294"/>
                <a:gd name="T4" fmla="*/ 446 w 446"/>
                <a:gd name="T5" fmla="*/ 16 h 294"/>
                <a:gd name="T6" fmla="*/ 446 w 446"/>
                <a:gd name="T7" fmla="*/ 278 h 294"/>
                <a:gd name="T8" fmla="*/ 431 w 446"/>
                <a:gd name="T9" fmla="*/ 294 h 294"/>
                <a:gd name="T10" fmla="*/ 15 w 446"/>
                <a:gd name="T11" fmla="*/ 294 h 294"/>
                <a:gd name="T12" fmla="*/ 0 w 446"/>
                <a:gd name="T13" fmla="*/ 278 h 294"/>
                <a:gd name="T14" fmla="*/ 0 w 446"/>
                <a:gd name="T15" fmla="*/ 16 h 294"/>
                <a:gd name="T16" fmla="*/ 15 w 446"/>
                <a:gd name="T1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294">
                  <a:moveTo>
                    <a:pt x="15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39" y="0"/>
                    <a:pt x="446" y="7"/>
                    <a:pt x="446" y="1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87"/>
                    <a:pt x="439" y="294"/>
                    <a:pt x="431" y="294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7" y="294"/>
                    <a:pt x="0" y="287"/>
                    <a:pt x="0" y="27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335E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7471301-2EE3-4335-A8DB-107125C97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5" y="3978276"/>
              <a:ext cx="1323975" cy="711200"/>
            </a:xfrm>
            <a:prstGeom prst="rect">
              <a:avLst/>
            </a:prstGeom>
            <a:solidFill>
              <a:srgbClr val="FF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0223D58C-B05B-428F-A00A-68DCD211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908426"/>
              <a:ext cx="34925" cy="39688"/>
            </a:xfrm>
            <a:prstGeom prst="ellipse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F0EEB93-C540-4F1F-B479-E3FB0522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725" y="4732338"/>
              <a:ext cx="63500" cy="63500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7062847-B030-419A-BA0A-C0BFD583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848226"/>
              <a:ext cx="1990725" cy="166688"/>
            </a:xfrm>
            <a:custGeom>
              <a:avLst/>
              <a:gdLst>
                <a:gd name="T0" fmla="*/ 162 w 1254"/>
                <a:gd name="T1" fmla="*/ 0 h 105"/>
                <a:gd name="T2" fmla="*/ 1092 w 1254"/>
                <a:gd name="T3" fmla="*/ 0 h 105"/>
                <a:gd name="T4" fmla="*/ 1254 w 1254"/>
                <a:gd name="T5" fmla="*/ 105 h 105"/>
                <a:gd name="T6" fmla="*/ 0 w 1254"/>
                <a:gd name="T7" fmla="*/ 105 h 105"/>
                <a:gd name="T8" fmla="*/ 162 w 125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105">
                  <a:moveTo>
                    <a:pt x="162" y="0"/>
                  </a:moveTo>
                  <a:lnTo>
                    <a:pt x="1092" y="0"/>
                  </a:lnTo>
                  <a:lnTo>
                    <a:pt x="1254" y="105"/>
                  </a:lnTo>
                  <a:lnTo>
                    <a:pt x="0" y="10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5ADFA7-D410-42FB-A9A9-9B8F50DD9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5014913"/>
              <a:ext cx="1990725" cy="95250"/>
            </a:xfrm>
            <a:custGeom>
              <a:avLst/>
              <a:gdLst>
                <a:gd name="T0" fmla="*/ 0 w 602"/>
                <a:gd name="T1" fmla="*/ 0 h 29"/>
                <a:gd name="T2" fmla="*/ 602 w 602"/>
                <a:gd name="T3" fmla="*/ 0 h 29"/>
                <a:gd name="T4" fmla="*/ 602 w 602"/>
                <a:gd name="T5" fmla="*/ 18 h 29"/>
                <a:gd name="T6" fmla="*/ 591 w 602"/>
                <a:gd name="T7" fmla="*/ 29 h 29"/>
                <a:gd name="T8" fmla="*/ 11 w 602"/>
                <a:gd name="T9" fmla="*/ 29 h 29"/>
                <a:gd name="T10" fmla="*/ 0 w 602"/>
                <a:gd name="T11" fmla="*/ 18 h 29"/>
                <a:gd name="T12" fmla="*/ 0 w 602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2" h="29">
                  <a:moveTo>
                    <a:pt x="0" y="0"/>
                  </a:moveTo>
                  <a:cubicBezTo>
                    <a:pt x="602" y="0"/>
                    <a:pt x="602" y="0"/>
                    <a:pt x="602" y="0"/>
                  </a:cubicBezTo>
                  <a:cubicBezTo>
                    <a:pt x="602" y="18"/>
                    <a:pt x="602" y="18"/>
                    <a:pt x="602" y="18"/>
                  </a:cubicBezTo>
                  <a:cubicBezTo>
                    <a:pt x="602" y="24"/>
                    <a:pt x="597" y="29"/>
                    <a:pt x="59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24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5E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FAFA19E5-3158-42BE-9575-A45409A9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5064126"/>
              <a:ext cx="403225" cy="26988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7E8F27D-6648-444E-948C-9EE1B83C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700" y="5014913"/>
              <a:ext cx="1990725" cy="28575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2DD5FD8-8E42-4C99-8565-8BB72C41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875213"/>
              <a:ext cx="1746250" cy="112713"/>
            </a:xfrm>
            <a:custGeom>
              <a:avLst/>
              <a:gdLst>
                <a:gd name="T0" fmla="*/ 108 w 1100"/>
                <a:gd name="T1" fmla="*/ 0 h 71"/>
                <a:gd name="T2" fmla="*/ 992 w 1100"/>
                <a:gd name="T3" fmla="*/ 0 h 71"/>
                <a:gd name="T4" fmla="*/ 1100 w 1100"/>
                <a:gd name="T5" fmla="*/ 71 h 71"/>
                <a:gd name="T6" fmla="*/ 0 w 1100"/>
                <a:gd name="T7" fmla="*/ 71 h 71"/>
                <a:gd name="T8" fmla="*/ 108 w 110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71">
                  <a:moveTo>
                    <a:pt x="108" y="0"/>
                  </a:moveTo>
                  <a:lnTo>
                    <a:pt x="992" y="0"/>
                  </a:lnTo>
                  <a:lnTo>
                    <a:pt x="1100" y="71"/>
                  </a:lnTo>
                  <a:lnTo>
                    <a:pt x="0" y="7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1B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00C7BAF7-73AE-4382-AE58-62192515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4862513"/>
              <a:ext cx="19050" cy="134938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FAED177-BDA9-489C-AAEA-8301D5CA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38" y="4862513"/>
              <a:ext cx="50800" cy="138113"/>
            </a:xfrm>
            <a:custGeom>
              <a:avLst/>
              <a:gdLst>
                <a:gd name="T0" fmla="*/ 11 w 32"/>
                <a:gd name="T1" fmla="*/ 0 h 87"/>
                <a:gd name="T2" fmla="*/ 32 w 32"/>
                <a:gd name="T3" fmla="*/ 83 h 87"/>
                <a:gd name="T4" fmla="*/ 21 w 32"/>
                <a:gd name="T5" fmla="*/ 87 h 87"/>
                <a:gd name="T6" fmla="*/ 0 w 32"/>
                <a:gd name="T7" fmla="*/ 2 h 87"/>
                <a:gd name="T8" fmla="*/ 11 w 32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7">
                  <a:moveTo>
                    <a:pt x="11" y="0"/>
                  </a:moveTo>
                  <a:lnTo>
                    <a:pt x="32" y="83"/>
                  </a:lnTo>
                  <a:lnTo>
                    <a:pt x="21" y="87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2D78C7D-311B-4779-AEB9-06B95E01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200" y="4859338"/>
              <a:ext cx="85725" cy="141288"/>
            </a:xfrm>
            <a:custGeom>
              <a:avLst/>
              <a:gdLst>
                <a:gd name="T0" fmla="*/ 10 w 54"/>
                <a:gd name="T1" fmla="*/ 0 h 89"/>
                <a:gd name="T2" fmla="*/ 54 w 54"/>
                <a:gd name="T3" fmla="*/ 85 h 89"/>
                <a:gd name="T4" fmla="*/ 41 w 54"/>
                <a:gd name="T5" fmla="*/ 89 h 89"/>
                <a:gd name="T6" fmla="*/ 0 w 54"/>
                <a:gd name="T7" fmla="*/ 6 h 89"/>
                <a:gd name="T8" fmla="*/ 10 w 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9">
                  <a:moveTo>
                    <a:pt x="10" y="0"/>
                  </a:moveTo>
                  <a:lnTo>
                    <a:pt x="54" y="85"/>
                  </a:lnTo>
                  <a:lnTo>
                    <a:pt x="41" y="89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505D311-6400-46EC-8384-0FE66E0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4859338"/>
              <a:ext cx="122238" cy="144463"/>
            </a:xfrm>
            <a:custGeom>
              <a:avLst/>
              <a:gdLst>
                <a:gd name="T0" fmla="*/ 10 w 77"/>
                <a:gd name="T1" fmla="*/ 0 h 91"/>
                <a:gd name="T2" fmla="*/ 77 w 77"/>
                <a:gd name="T3" fmla="*/ 83 h 91"/>
                <a:gd name="T4" fmla="*/ 66 w 77"/>
                <a:gd name="T5" fmla="*/ 91 h 91"/>
                <a:gd name="T6" fmla="*/ 0 w 77"/>
                <a:gd name="T7" fmla="*/ 6 h 91"/>
                <a:gd name="T8" fmla="*/ 10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10" y="0"/>
                  </a:moveTo>
                  <a:lnTo>
                    <a:pt x="77" y="83"/>
                  </a:lnTo>
                  <a:lnTo>
                    <a:pt x="66" y="91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9774208-BE68-4955-8D8C-8D4524A7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313" y="4894263"/>
              <a:ext cx="1581150" cy="17463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9FF181F-8F14-4620-A4A4-39D83C888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4862513"/>
              <a:ext cx="53975" cy="138113"/>
            </a:xfrm>
            <a:custGeom>
              <a:avLst/>
              <a:gdLst>
                <a:gd name="T0" fmla="*/ 34 w 34"/>
                <a:gd name="T1" fmla="*/ 2 h 87"/>
                <a:gd name="T2" fmla="*/ 11 w 34"/>
                <a:gd name="T3" fmla="*/ 87 h 87"/>
                <a:gd name="T4" fmla="*/ 0 w 34"/>
                <a:gd name="T5" fmla="*/ 83 h 87"/>
                <a:gd name="T6" fmla="*/ 21 w 34"/>
                <a:gd name="T7" fmla="*/ 0 h 87"/>
                <a:gd name="T8" fmla="*/ 34 w 34"/>
                <a:gd name="T9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7">
                  <a:moveTo>
                    <a:pt x="34" y="2"/>
                  </a:moveTo>
                  <a:lnTo>
                    <a:pt x="11" y="87"/>
                  </a:lnTo>
                  <a:lnTo>
                    <a:pt x="0" y="83"/>
                  </a:lnTo>
                  <a:lnTo>
                    <a:pt x="21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5F750C37-6BA5-4222-B84F-2A18F852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5" y="4859338"/>
              <a:ext cx="82550" cy="141288"/>
            </a:xfrm>
            <a:custGeom>
              <a:avLst/>
              <a:gdLst>
                <a:gd name="T0" fmla="*/ 52 w 52"/>
                <a:gd name="T1" fmla="*/ 6 h 89"/>
                <a:gd name="T2" fmla="*/ 11 w 52"/>
                <a:gd name="T3" fmla="*/ 89 h 89"/>
                <a:gd name="T4" fmla="*/ 0 w 52"/>
                <a:gd name="T5" fmla="*/ 85 h 89"/>
                <a:gd name="T6" fmla="*/ 42 w 52"/>
                <a:gd name="T7" fmla="*/ 0 h 89"/>
                <a:gd name="T8" fmla="*/ 52 w 52"/>
                <a:gd name="T9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9">
                  <a:moveTo>
                    <a:pt x="52" y="6"/>
                  </a:moveTo>
                  <a:lnTo>
                    <a:pt x="11" y="89"/>
                  </a:lnTo>
                  <a:lnTo>
                    <a:pt x="0" y="85"/>
                  </a:lnTo>
                  <a:lnTo>
                    <a:pt x="42" y="0"/>
                  </a:lnTo>
                  <a:lnTo>
                    <a:pt x="52" y="6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46C66063-EA98-45C5-9CA6-021CC68C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4859338"/>
              <a:ext cx="122238" cy="144463"/>
            </a:xfrm>
            <a:custGeom>
              <a:avLst/>
              <a:gdLst>
                <a:gd name="T0" fmla="*/ 77 w 77"/>
                <a:gd name="T1" fmla="*/ 6 h 91"/>
                <a:gd name="T2" fmla="*/ 10 w 77"/>
                <a:gd name="T3" fmla="*/ 91 h 91"/>
                <a:gd name="T4" fmla="*/ 0 w 77"/>
                <a:gd name="T5" fmla="*/ 83 h 91"/>
                <a:gd name="T6" fmla="*/ 67 w 77"/>
                <a:gd name="T7" fmla="*/ 0 h 91"/>
                <a:gd name="T8" fmla="*/ 77 w 77"/>
                <a:gd name="T9" fmla="*/ 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77" y="6"/>
                  </a:moveTo>
                  <a:lnTo>
                    <a:pt x="10" y="91"/>
                  </a:lnTo>
                  <a:lnTo>
                    <a:pt x="0" y="83"/>
                  </a:lnTo>
                  <a:lnTo>
                    <a:pt x="67" y="0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8A9B5229-D785-41BD-B13A-01C9C5BF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941888"/>
              <a:ext cx="1719263" cy="15875"/>
            </a:xfrm>
            <a:prstGeom prst="rect">
              <a:avLst/>
            </a:prstGeom>
            <a:solidFill>
              <a:srgbClr val="D6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6FE68DF-7B9E-4F6F-AEDC-487B55394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4084638"/>
              <a:ext cx="309563" cy="271463"/>
            </a:xfrm>
            <a:custGeom>
              <a:avLst/>
              <a:gdLst>
                <a:gd name="T0" fmla="*/ 47 w 94"/>
                <a:gd name="T1" fmla="*/ 0 h 82"/>
                <a:gd name="T2" fmla="*/ 47 w 94"/>
                <a:gd name="T3" fmla="*/ 82 h 82"/>
                <a:gd name="T4" fmla="*/ 47 w 94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82">
                  <a:moveTo>
                    <a:pt x="47" y="0"/>
                  </a:moveTo>
                  <a:cubicBezTo>
                    <a:pt x="94" y="0"/>
                    <a:pt x="88" y="82"/>
                    <a:pt x="47" y="82"/>
                  </a:cubicBezTo>
                  <a:cubicBezTo>
                    <a:pt x="7" y="82"/>
                    <a:pt x="0" y="0"/>
                    <a:pt x="47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9D856613-4D3D-42CC-9D4A-950A41EB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4341813"/>
              <a:ext cx="487363" cy="241300"/>
            </a:xfrm>
            <a:custGeom>
              <a:avLst/>
              <a:gdLst>
                <a:gd name="T0" fmla="*/ 99 w 147"/>
                <a:gd name="T1" fmla="*/ 0 h 73"/>
                <a:gd name="T2" fmla="*/ 147 w 147"/>
                <a:gd name="T3" fmla="*/ 73 h 73"/>
                <a:gd name="T4" fmla="*/ 0 w 147"/>
                <a:gd name="T5" fmla="*/ 73 h 73"/>
                <a:gd name="T6" fmla="*/ 47 w 147"/>
                <a:gd name="T7" fmla="*/ 0 h 73"/>
                <a:gd name="T8" fmla="*/ 73 w 147"/>
                <a:gd name="T9" fmla="*/ 12 h 73"/>
                <a:gd name="T10" fmla="*/ 99 w 14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73">
                  <a:moveTo>
                    <a:pt x="99" y="0"/>
                  </a:moveTo>
                  <a:cubicBezTo>
                    <a:pt x="128" y="11"/>
                    <a:pt x="143" y="39"/>
                    <a:pt x="147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39"/>
                    <a:pt x="18" y="11"/>
                    <a:pt x="47" y="0"/>
                  </a:cubicBezTo>
                  <a:cubicBezTo>
                    <a:pt x="54" y="8"/>
                    <a:pt x="63" y="12"/>
                    <a:pt x="73" y="12"/>
                  </a:cubicBezTo>
                  <a:cubicBezTo>
                    <a:pt x="84" y="12"/>
                    <a:pt x="92" y="8"/>
                    <a:pt x="99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E646B3D-A26D-46E8-A1AF-F150EC7A7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75163"/>
              <a:ext cx="581025" cy="107950"/>
            </a:xfrm>
            <a:custGeom>
              <a:avLst/>
              <a:gdLst>
                <a:gd name="T0" fmla="*/ 4 w 176"/>
                <a:gd name="T1" fmla="*/ 0 h 33"/>
                <a:gd name="T2" fmla="*/ 172 w 176"/>
                <a:gd name="T3" fmla="*/ 0 h 33"/>
                <a:gd name="T4" fmla="*/ 176 w 176"/>
                <a:gd name="T5" fmla="*/ 4 h 33"/>
                <a:gd name="T6" fmla="*/ 176 w 176"/>
                <a:gd name="T7" fmla="*/ 29 h 33"/>
                <a:gd name="T8" fmla="*/ 172 w 176"/>
                <a:gd name="T9" fmla="*/ 33 h 33"/>
                <a:gd name="T10" fmla="*/ 4 w 176"/>
                <a:gd name="T11" fmla="*/ 33 h 33"/>
                <a:gd name="T12" fmla="*/ 0 w 176"/>
                <a:gd name="T13" fmla="*/ 29 h 33"/>
                <a:gd name="T14" fmla="*/ 0 w 176"/>
                <a:gd name="T15" fmla="*/ 4 h 33"/>
                <a:gd name="T16" fmla="*/ 4 w 17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33">
                  <a:moveTo>
                    <a:pt x="4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31"/>
                    <a:pt x="174" y="33"/>
                    <a:pt x="17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1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2AC2D62-D4A2-4B20-B89A-383507CC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02138"/>
              <a:ext cx="223838" cy="42863"/>
            </a:xfrm>
            <a:custGeom>
              <a:avLst/>
              <a:gdLst>
                <a:gd name="T0" fmla="*/ 2 w 68"/>
                <a:gd name="T1" fmla="*/ 0 h 13"/>
                <a:gd name="T2" fmla="*/ 67 w 68"/>
                <a:gd name="T3" fmla="*/ 0 h 13"/>
                <a:gd name="T4" fmla="*/ 68 w 68"/>
                <a:gd name="T5" fmla="*/ 1 h 13"/>
                <a:gd name="T6" fmla="*/ 68 w 68"/>
                <a:gd name="T7" fmla="*/ 11 h 13"/>
                <a:gd name="T8" fmla="*/ 67 w 68"/>
                <a:gd name="T9" fmla="*/ 13 h 13"/>
                <a:gd name="T10" fmla="*/ 2 w 68"/>
                <a:gd name="T11" fmla="*/ 13 h 13"/>
                <a:gd name="T12" fmla="*/ 0 w 68"/>
                <a:gd name="T13" fmla="*/ 11 h 13"/>
                <a:gd name="T14" fmla="*/ 0 w 68"/>
                <a:gd name="T15" fmla="*/ 1 h 13"/>
                <a:gd name="T16" fmla="*/ 2 w 6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3">
                  <a:moveTo>
                    <a:pt x="2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2"/>
                    <a:pt x="68" y="13"/>
                    <a:pt x="67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388E808F-CE9F-4041-BD8B-DB9A430DF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232276"/>
              <a:ext cx="581025" cy="109538"/>
            </a:xfrm>
            <a:custGeom>
              <a:avLst/>
              <a:gdLst>
                <a:gd name="T0" fmla="*/ 4 w 176"/>
                <a:gd name="T1" fmla="*/ 0 h 33"/>
                <a:gd name="T2" fmla="*/ 172 w 176"/>
                <a:gd name="T3" fmla="*/ 0 h 33"/>
                <a:gd name="T4" fmla="*/ 176 w 176"/>
                <a:gd name="T5" fmla="*/ 3 h 33"/>
                <a:gd name="T6" fmla="*/ 176 w 176"/>
                <a:gd name="T7" fmla="*/ 29 h 33"/>
                <a:gd name="T8" fmla="*/ 172 w 176"/>
                <a:gd name="T9" fmla="*/ 33 h 33"/>
                <a:gd name="T10" fmla="*/ 4 w 176"/>
                <a:gd name="T11" fmla="*/ 33 h 33"/>
                <a:gd name="T12" fmla="*/ 0 w 176"/>
                <a:gd name="T13" fmla="*/ 29 h 33"/>
                <a:gd name="T14" fmla="*/ 0 w 176"/>
                <a:gd name="T15" fmla="*/ 3 h 33"/>
                <a:gd name="T16" fmla="*/ 4 w 17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33">
                  <a:moveTo>
                    <a:pt x="4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31"/>
                    <a:pt x="174" y="33"/>
                    <a:pt x="17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1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C534581C-CC86-49D6-9DCB-AECF773DB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160838"/>
              <a:ext cx="223838" cy="39688"/>
            </a:xfrm>
            <a:custGeom>
              <a:avLst/>
              <a:gdLst>
                <a:gd name="T0" fmla="*/ 2 w 68"/>
                <a:gd name="T1" fmla="*/ 0 h 12"/>
                <a:gd name="T2" fmla="*/ 67 w 68"/>
                <a:gd name="T3" fmla="*/ 0 h 12"/>
                <a:gd name="T4" fmla="*/ 68 w 68"/>
                <a:gd name="T5" fmla="*/ 1 h 12"/>
                <a:gd name="T6" fmla="*/ 68 w 68"/>
                <a:gd name="T7" fmla="*/ 11 h 12"/>
                <a:gd name="T8" fmla="*/ 67 w 68"/>
                <a:gd name="T9" fmla="*/ 12 h 12"/>
                <a:gd name="T10" fmla="*/ 2 w 68"/>
                <a:gd name="T11" fmla="*/ 12 h 12"/>
                <a:gd name="T12" fmla="*/ 0 w 68"/>
                <a:gd name="T13" fmla="*/ 11 h 12"/>
                <a:gd name="T14" fmla="*/ 0 w 68"/>
                <a:gd name="T15" fmla="*/ 1 h 12"/>
                <a:gd name="T16" fmla="*/ 2 w 6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">
                  <a:moveTo>
                    <a:pt x="2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2"/>
                    <a:pt x="68" y="12"/>
                    <a:pt x="67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E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D752C793-FBB2-4C74-85C1-8BE55576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3636963"/>
              <a:ext cx="687388" cy="436563"/>
            </a:xfrm>
            <a:custGeom>
              <a:avLst/>
              <a:gdLst>
                <a:gd name="T0" fmla="*/ 7 w 208"/>
                <a:gd name="T1" fmla="*/ 0 h 132"/>
                <a:gd name="T2" fmla="*/ 201 w 208"/>
                <a:gd name="T3" fmla="*/ 0 h 132"/>
                <a:gd name="T4" fmla="*/ 208 w 208"/>
                <a:gd name="T5" fmla="*/ 7 h 132"/>
                <a:gd name="T6" fmla="*/ 208 w 208"/>
                <a:gd name="T7" fmla="*/ 125 h 132"/>
                <a:gd name="T8" fmla="*/ 201 w 208"/>
                <a:gd name="T9" fmla="*/ 132 h 132"/>
                <a:gd name="T10" fmla="*/ 7 w 208"/>
                <a:gd name="T11" fmla="*/ 132 h 132"/>
                <a:gd name="T12" fmla="*/ 0 w 208"/>
                <a:gd name="T13" fmla="*/ 125 h 132"/>
                <a:gd name="T14" fmla="*/ 0 w 208"/>
                <a:gd name="T15" fmla="*/ 7 h 132"/>
                <a:gd name="T16" fmla="*/ 7 w 208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32">
                  <a:moveTo>
                    <a:pt x="7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7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8" y="129"/>
                    <a:pt x="204" y="132"/>
                    <a:pt x="201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3" y="132"/>
                    <a:pt x="0" y="129"/>
                    <a:pt x="0" y="12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FC6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39AFE155-AC7D-468B-9993-7B2CE8B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3941763"/>
              <a:ext cx="687388" cy="82550"/>
            </a:xfrm>
            <a:prstGeom prst="rect">
              <a:avLst/>
            </a:pr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5A87E787-6197-42F2-932E-F5DE1AA2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0125" y="3676651"/>
              <a:ext cx="155575" cy="112713"/>
            </a:xfrm>
            <a:custGeom>
              <a:avLst/>
              <a:gdLst>
                <a:gd name="T0" fmla="*/ 4 w 47"/>
                <a:gd name="T1" fmla="*/ 0 h 34"/>
                <a:gd name="T2" fmla="*/ 43 w 47"/>
                <a:gd name="T3" fmla="*/ 0 h 34"/>
                <a:gd name="T4" fmla="*/ 47 w 47"/>
                <a:gd name="T5" fmla="*/ 4 h 34"/>
                <a:gd name="T6" fmla="*/ 47 w 47"/>
                <a:gd name="T7" fmla="*/ 30 h 34"/>
                <a:gd name="T8" fmla="*/ 43 w 47"/>
                <a:gd name="T9" fmla="*/ 34 h 34"/>
                <a:gd name="T10" fmla="*/ 4 w 47"/>
                <a:gd name="T11" fmla="*/ 34 h 34"/>
                <a:gd name="T12" fmla="*/ 0 w 47"/>
                <a:gd name="T13" fmla="*/ 30 h 34"/>
                <a:gd name="T14" fmla="*/ 0 w 47"/>
                <a:gd name="T15" fmla="*/ 4 h 34"/>
                <a:gd name="T16" fmla="*/ 4 w 4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4">
                  <a:moveTo>
                    <a:pt x="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2"/>
                    <a:pt x="45" y="34"/>
                    <a:pt x="4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E3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345382" y="1674864"/>
            <a:ext cx="4841428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345382" y="2613105"/>
            <a:ext cx="484142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345382" y="2928739"/>
            <a:ext cx="484142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CFE5D55A-58D5-471F-A526-50671CBF6A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925" y="742373"/>
            <a:ext cx="5567363" cy="4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42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35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8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99235" y="1367073"/>
            <a:ext cx="4973493" cy="1318933"/>
          </a:xfrm>
        </p:spPr>
        <p:txBody>
          <a:bodyPr>
            <a:normAutofit/>
          </a:bodyPr>
          <a:lstStyle/>
          <a:p>
            <a:r>
              <a:rPr lang="en-HK" altLang="zh-CN" dirty="0" err="1">
                <a:solidFill>
                  <a:schemeClr val="bg1"/>
                </a:solidFill>
              </a:rPr>
              <a:t>Tra</a:t>
            </a:r>
            <a:r>
              <a:rPr lang="en-US" altLang="zh-CN" dirty="0" err="1">
                <a:solidFill>
                  <a:schemeClr val="bg1"/>
                </a:solidFill>
              </a:rPr>
              <a:t>velling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Route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Generation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System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99235" y="3364825"/>
            <a:ext cx="4973493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Zhang</a:t>
            </a:r>
            <a:r>
              <a:rPr lang="zh-CN" altLang="en-US" dirty="0"/>
              <a:t> </a:t>
            </a:r>
            <a:r>
              <a:rPr lang="en-US" altLang="zh-CN" dirty="0"/>
              <a:t>Yong,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 err="1"/>
              <a:t>Zhihui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 err="1"/>
              <a:t>Ziyi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9235" y="3616227"/>
            <a:ext cx="4973493" cy="24837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July,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DC534-E9B5-4AA3-8BBD-535F5DBEB082}"/>
              </a:ext>
            </a:extLst>
          </p:cNvPr>
          <p:cNvGrpSpPr/>
          <p:nvPr/>
        </p:nvGrpSpPr>
        <p:grpSpPr>
          <a:xfrm>
            <a:off x="8825957" y="5418873"/>
            <a:ext cx="2694531" cy="724752"/>
            <a:chOff x="1" y="3107524"/>
            <a:chExt cx="2057400" cy="700152"/>
          </a:xfrm>
          <a:noFill/>
        </p:grpSpPr>
        <p:sp>
          <p:nvSpPr>
            <p:cNvPr id="18" name="文本框 16">
              <a:extLst>
                <a:ext uri="{FF2B5EF4-FFF2-40B4-BE49-F238E27FC236}">
                  <a16:creationId xmlns:a16="http://schemas.microsoft.com/office/drawing/2014/main" id="{965B3132-2EAB-438A-9E3F-B281A3A26BFD}"/>
                </a:ext>
              </a:extLst>
            </p:cNvPr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16600" b="1" dirty="0">
                  <a:solidFill>
                    <a:schemeClr val="bg1">
                      <a:lumMod val="85000"/>
                    </a:schemeClr>
                  </a:solidFill>
                </a:rPr>
                <a:t>PROPOSAL</a:t>
              </a:r>
              <a:endParaRPr lang="en-US" altLang="zh-CN" sz="287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6C82AD-C6CA-407C-ADD7-0DA7AE2B2A48}"/>
                </a:ext>
              </a:extLst>
            </p:cNvPr>
            <p:cNvSpPr/>
            <p:nvPr/>
          </p:nvSpPr>
          <p:spPr>
            <a:xfrm>
              <a:off x="826057" y="3107524"/>
              <a:ext cx="1231344" cy="23067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96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04325D-B130-4DBF-8960-598BC3CC0169}"/>
              </a:ext>
            </a:extLst>
          </p:cNvPr>
          <p:cNvCxnSpPr>
            <a:cxnSpLocks/>
          </p:cNvCxnSpPr>
          <p:nvPr/>
        </p:nvCxnSpPr>
        <p:spPr>
          <a:xfrm>
            <a:off x="669925" y="1563788"/>
            <a:ext cx="0" cy="2157186"/>
          </a:xfrm>
          <a:prstGeom prst="line">
            <a:avLst/>
          </a:prstGeom>
          <a:ln>
            <a:solidFill>
              <a:srgbClr val="4BA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445AB03-E011-6C44-8217-82AB12339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ïşlíḍè">
            <a:extLst>
              <a:ext uri="{FF2B5EF4-FFF2-40B4-BE49-F238E27FC236}">
                <a16:creationId xmlns:a16="http://schemas.microsoft.com/office/drawing/2014/main" id="{73836525-3878-4232-A1B2-CA3CB0BE111D}"/>
              </a:ext>
            </a:extLst>
          </p:cNvPr>
          <p:cNvSpPr/>
          <p:nvPr/>
        </p:nvSpPr>
        <p:spPr bwMode="auto">
          <a:xfrm>
            <a:off x="4935855" y="5172"/>
            <a:ext cx="5047071" cy="1940095"/>
          </a:xfrm>
          <a:prstGeom prst="parallelogram">
            <a:avLst>
              <a:gd name="adj" fmla="val 140753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ḻïḋè">
            <a:extLst>
              <a:ext uri="{FF2B5EF4-FFF2-40B4-BE49-F238E27FC236}">
                <a16:creationId xmlns:a16="http://schemas.microsoft.com/office/drawing/2014/main" id="{4EAF2813-5B34-4D99-93A0-58F698933C8E}"/>
              </a:ext>
            </a:extLst>
          </p:cNvPr>
          <p:cNvSpPr/>
          <p:nvPr/>
        </p:nvSpPr>
        <p:spPr bwMode="auto">
          <a:xfrm flipH="1">
            <a:off x="2209076" y="0"/>
            <a:ext cx="5047071" cy="2761751"/>
          </a:xfrm>
          <a:custGeom>
            <a:avLst/>
            <a:gdLst>
              <a:gd name="connsiteX0" fmla="*/ 5047070 w 5047070"/>
              <a:gd name="connsiteY0" fmla="*/ 0 h 2761750"/>
              <a:gd name="connsiteX1" fmla="*/ 2730741 w 5047070"/>
              <a:gd name="connsiteY1" fmla="*/ 0 h 2761750"/>
              <a:gd name="connsiteX2" fmla="*/ 0 w 5047070"/>
              <a:gd name="connsiteY2" fmla="*/ 1940094 h 2761750"/>
              <a:gd name="connsiteX3" fmla="*/ 1156506 w 5047070"/>
              <a:gd name="connsiteY3" fmla="*/ 2761750 h 2761750"/>
              <a:gd name="connsiteX4" fmla="*/ 2313012 w 5047070"/>
              <a:gd name="connsiteY4" fmla="*/ 1940094 h 2761750"/>
              <a:gd name="connsiteX5" fmla="*/ 2316329 w 5047070"/>
              <a:gd name="connsiteY5" fmla="*/ 1940094 h 276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070" h="2761750">
                <a:moveTo>
                  <a:pt x="5047070" y="0"/>
                </a:moveTo>
                <a:lnTo>
                  <a:pt x="2730741" y="0"/>
                </a:lnTo>
                <a:lnTo>
                  <a:pt x="0" y="1940094"/>
                </a:lnTo>
                <a:lnTo>
                  <a:pt x="1156506" y="2761750"/>
                </a:lnTo>
                <a:lnTo>
                  <a:pt x="2313012" y="1940094"/>
                </a:lnTo>
                <a:lnTo>
                  <a:pt x="2316329" y="1940094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išļíḍe">
            <a:extLst>
              <a:ext uri="{FF2B5EF4-FFF2-40B4-BE49-F238E27FC236}">
                <a16:creationId xmlns:a16="http://schemas.microsoft.com/office/drawing/2014/main" id="{ED575DA1-79B6-44EF-9FBD-0F6D77FA8BAC}"/>
              </a:ext>
            </a:extLst>
          </p:cNvPr>
          <p:cNvSpPr/>
          <p:nvPr/>
        </p:nvSpPr>
        <p:spPr>
          <a:xfrm>
            <a:off x="5403985" y="1773633"/>
            <a:ext cx="1384031" cy="501477"/>
          </a:xfrm>
          <a:prstGeom prst="rect">
            <a:avLst/>
          </a:prstGeom>
        </p:spPr>
        <p:txBody>
          <a:bodyPr wrap="none" anchor="ctr" anchorCtr="1">
            <a:normAutofit/>
          </a:bodyPr>
          <a:lstStyle/>
          <a:p>
            <a:pPr lvl="0" algn="ctr"/>
            <a:r>
              <a:rPr lang="en-US" altLang="zh-CN" b="1" dirty="0">
                <a:solidFill>
                  <a:prstClr val="white">
                    <a:lumMod val="100000"/>
                  </a:prstClr>
                </a:solidFill>
              </a:rPr>
              <a:t>CONTENTS</a:t>
            </a:r>
          </a:p>
        </p:txBody>
      </p:sp>
      <p:grpSp>
        <p:nvGrpSpPr>
          <p:cNvPr id="27" name="îş1îḓé">
            <a:extLst>
              <a:ext uri="{FF2B5EF4-FFF2-40B4-BE49-F238E27FC236}">
                <a16:creationId xmlns:a16="http://schemas.microsoft.com/office/drawing/2014/main" id="{C380C0BF-AF5C-42EB-9F52-A661447B6BE7}"/>
              </a:ext>
            </a:extLst>
          </p:cNvPr>
          <p:cNvGrpSpPr/>
          <p:nvPr/>
        </p:nvGrpSpPr>
        <p:grpSpPr>
          <a:xfrm>
            <a:off x="3649013" y="3188248"/>
            <a:ext cx="1137902" cy="1137902"/>
            <a:chOff x="1019436" y="3284984"/>
            <a:chExt cx="1512168" cy="1512168"/>
          </a:xfrm>
        </p:grpSpPr>
        <p:sp>
          <p:nvSpPr>
            <p:cNvPr id="30" name="îṡlîḋe">
              <a:extLst>
                <a:ext uri="{FF2B5EF4-FFF2-40B4-BE49-F238E27FC236}">
                  <a16:creationId xmlns:a16="http://schemas.microsoft.com/office/drawing/2014/main" id="{EDC1F6CC-128F-4D15-B42B-7E183BA98806}"/>
                </a:ext>
              </a:extLst>
            </p:cNvPr>
            <p:cNvSpPr/>
            <p:nvPr/>
          </p:nvSpPr>
          <p:spPr bwMode="auto">
            <a:xfrm>
              <a:off x="1019436" y="3284984"/>
              <a:ext cx="1512168" cy="151216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ṥḻiḓê">
              <a:extLst>
                <a:ext uri="{FF2B5EF4-FFF2-40B4-BE49-F238E27FC236}">
                  <a16:creationId xmlns:a16="http://schemas.microsoft.com/office/drawing/2014/main" id="{69D6F54F-10C7-4401-A8E3-C841F0693DD5}"/>
                </a:ext>
              </a:extLst>
            </p:cNvPr>
            <p:cNvSpPr/>
            <p:nvPr/>
          </p:nvSpPr>
          <p:spPr bwMode="auto">
            <a:xfrm>
              <a:off x="1419386" y="3684934"/>
              <a:ext cx="712268" cy="712268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îṩľiḋè">
            <a:extLst>
              <a:ext uri="{FF2B5EF4-FFF2-40B4-BE49-F238E27FC236}">
                <a16:creationId xmlns:a16="http://schemas.microsoft.com/office/drawing/2014/main" id="{102AF8A8-8E92-4C8D-BDC1-F312F9F90D4F}"/>
              </a:ext>
            </a:extLst>
          </p:cNvPr>
          <p:cNvSpPr txBox="1"/>
          <p:nvPr/>
        </p:nvSpPr>
        <p:spPr>
          <a:xfrm>
            <a:off x="3067977" y="4855637"/>
            <a:ext cx="2299974" cy="338554"/>
          </a:xfrm>
          <a:prstGeom prst="rect">
            <a:avLst/>
          </a:prstGeom>
          <a:noFill/>
        </p:spPr>
        <p:txBody>
          <a:bodyPr wrap="none" anchor="b" anchorCtr="1">
            <a:normAutofit/>
          </a:bodyPr>
          <a:lstStyle/>
          <a:p>
            <a:pPr algn="ctr"/>
            <a:r>
              <a:rPr lang="en-US" altLang="zh-CN" sz="1600" b="1" dirty="0"/>
              <a:t>Progress</a:t>
            </a:r>
            <a:endParaRPr lang="zh-CN" altLang="en-US" sz="1600" b="1" dirty="0"/>
          </a:p>
        </p:txBody>
      </p:sp>
      <p:grpSp>
        <p:nvGrpSpPr>
          <p:cNvPr id="12" name="ï$ļîḓé">
            <a:extLst>
              <a:ext uri="{FF2B5EF4-FFF2-40B4-BE49-F238E27FC236}">
                <a16:creationId xmlns:a16="http://schemas.microsoft.com/office/drawing/2014/main" id="{EDED8715-B7AD-45D4-81C0-2AE3B5CD562B}"/>
              </a:ext>
            </a:extLst>
          </p:cNvPr>
          <p:cNvGrpSpPr/>
          <p:nvPr/>
        </p:nvGrpSpPr>
        <p:grpSpPr>
          <a:xfrm>
            <a:off x="7387851" y="3188248"/>
            <a:ext cx="1137902" cy="1137902"/>
            <a:chOff x="7526778" y="3284984"/>
            <a:chExt cx="1512168" cy="1512168"/>
          </a:xfrm>
        </p:grpSpPr>
        <p:sp>
          <p:nvSpPr>
            <p:cNvPr id="15" name="îŝľîḑè">
              <a:extLst>
                <a:ext uri="{FF2B5EF4-FFF2-40B4-BE49-F238E27FC236}">
                  <a16:creationId xmlns:a16="http://schemas.microsoft.com/office/drawing/2014/main" id="{FC74F50E-2EAF-4E2C-B4D7-4942100D5712}"/>
                </a:ext>
              </a:extLst>
            </p:cNvPr>
            <p:cNvSpPr/>
            <p:nvPr/>
          </p:nvSpPr>
          <p:spPr bwMode="auto">
            <a:xfrm>
              <a:off x="7526778" y="3284984"/>
              <a:ext cx="1512168" cy="151216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ļîďe">
              <a:extLst>
                <a:ext uri="{FF2B5EF4-FFF2-40B4-BE49-F238E27FC236}">
                  <a16:creationId xmlns:a16="http://schemas.microsoft.com/office/drawing/2014/main" id="{9EF858E6-77E2-4A0D-8A2C-B722EFEA3E26}"/>
                </a:ext>
              </a:extLst>
            </p:cNvPr>
            <p:cNvSpPr/>
            <p:nvPr/>
          </p:nvSpPr>
          <p:spPr bwMode="auto">
            <a:xfrm>
              <a:off x="7926728" y="3684934"/>
              <a:ext cx="712268" cy="712268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" name="îs1idê">
            <a:extLst>
              <a:ext uri="{FF2B5EF4-FFF2-40B4-BE49-F238E27FC236}">
                <a16:creationId xmlns:a16="http://schemas.microsoft.com/office/drawing/2014/main" id="{17C32CDA-4489-479D-903F-82072EF007A8}"/>
              </a:ext>
            </a:extLst>
          </p:cNvPr>
          <p:cNvSpPr txBox="1"/>
          <p:nvPr/>
        </p:nvSpPr>
        <p:spPr>
          <a:xfrm>
            <a:off x="6806814" y="4855637"/>
            <a:ext cx="2299974" cy="338554"/>
          </a:xfrm>
          <a:prstGeom prst="rect">
            <a:avLst/>
          </a:prstGeom>
          <a:noFill/>
        </p:spPr>
        <p:txBody>
          <a:bodyPr wrap="none" anchor="b" anchorCtr="1">
            <a:normAutofit/>
          </a:bodyPr>
          <a:lstStyle/>
          <a:p>
            <a:pPr algn="ctr"/>
            <a:r>
              <a:rPr lang="en-US" altLang="zh-CN" sz="1600" b="1" dirty="0"/>
              <a:t>P</a:t>
            </a:r>
            <a:r>
              <a:rPr lang="en-HK" altLang="zh-CN" sz="1600" b="1" dirty="0" err="1"/>
              <a:t>rospect</a:t>
            </a:r>
            <a:endParaRPr lang="zh-CN" altLang="en-US" sz="16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A06CF2-B5B9-4280-BDB8-1D6F35235A5B}"/>
              </a:ext>
            </a:extLst>
          </p:cNvPr>
          <p:cNvCxnSpPr/>
          <p:nvPr/>
        </p:nvCxnSpPr>
        <p:spPr>
          <a:xfrm>
            <a:off x="6087382" y="3208513"/>
            <a:ext cx="0" cy="178980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0" dirty="0"/>
              <a:t>Progress</a:t>
            </a:r>
            <a:endParaRPr lang="zh-CN" altLang="en-US" b="0" dirty="0"/>
          </a:p>
        </p:txBody>
      </p:sp>
      <p:sp>
        <p:nvSpPr>
          <p:cNvPr id="602" name="文本框 601"/>
          <p:cNvSpPr txBox="1"/>
          <p:nvPr/>
        </p:nvSpPr>
        <p:spPr>
          <a:xfrm>
            <a:off x="9007383" y="1551066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16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6600" dirty="0">
              <a:solidFill>
                <a:schemeClr val="tx1">
                  <a:alpha val="16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>
            <a:cxnSpLocks/>
          </p:cNvCxnSpPr>
          <p:nvPr/>
        </p:nvCxnSpPr>
        <p:spPr>
          <a:xfrm>
            <a:off x="9050818" y="2133600"/>
            <a:ext cx="0" cy="81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A1252C-A5F1-40CD-BBB5-99AE0A680168}"/>
              </a:ext>
            </a:extLst>
          </p:cNvPr>
          <p:cNvCxnSpPr>
            <a:cxnSpLocks/>
          </p:cNvCxnSpPr>
          <p:nvPr/>
        </p:nvCxnSpPr>
        <p:spPr>
          <a:xfrm>
            <a:off x="794327" y="6143625"/>
            <a:ext cx="1072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ṣlíďé">
            <a:extLst>
              <a:ext uri="{FF2B5EF4-FFF2-40B4-BE49-F238E27FC236}">
                <a16:creationId xmlns:a16="http://schemas.microsoft.com/office/drawing/2014/main" id="{C1B62A49-C1AE-4D5F-8493-C2019FB57ED0}"/>
              </a:ext>
            </a:extLst>
          </p:cNvPr>
          <p:cNvGrpSpPr/>
          <p:nvPr/>
        </p:nvGrpSpPr>
        <p:grpSpPr>
          <a:xfrm>
            <a:off x="3166" y="3245921"/>
            <a:ext cx="12188834" cy="3612079"/>
            <a:chOff x="3175" y="2656396"/>
            <a:chExt cx="12188825" cy="4201604"/>
          </a:xfrm>
        </p:grpSpPr>
        <p:sp>
          <p:nvSpPr>
            <p:cNvPr id="30" name="ïṣļîde">
              <a:extLst>
                <a:ext uri="{FF2B5EF4-FFF2-40B4-BE49-F238E27FC236}">
                  <a16:creationId xmlns:a16="http://schemas.microsoft.com/office/drawing/2014/main" id="{3CEB5568-D536-435C-9A2D-DE9D0ED050B5}"/>
                </a:ext>
              </a:extLst>
            </p:cNvPr>
            <p:cNvSpPr/>
            <p:nvPr/>
          </p:nvSpPr>
          <p:spPr bwMode="auto">
            <a:xfrm>
              <a:off x="10164502" y="5375511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ḷïḓê">
              <a:extLst>
                <a:ext uri="{FF2B5EF4-FFF2-40B4-BE49-F238E27FC236}">
                  <a16:creationId xmlns:a16="http://schemas.microsoft.com/office/drawing/2014/main" id="{8BEEDEA9-98C3-44F1-88D2-FAC0A557A101}"/>
                </a:ext>
              </a:extLst>
            </p:cNvPr>
            <p:cNvSpPr/>
            <p:nvPr/>
          </p:nvSpPr>
          <p:spPr bwMode="auto">
            <a:xfrm>
              <a:off x="8129058" y="4353817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liḑê">
              <a:extLst>
                <a:ext uri="{FF2B5EF4-FFF2-40B4-BE49-F238E27FC236}">
                  <a16:creationId xmlns:a16="http://schemas.microsoft.com/office/drawing/2014/main" id="{06446AA1-E24C-4447-B5D0-EF528AD9340E}"/>
                </a:ext>
              </a:extLst>
            </p:cNvPr>
            <p:cNvSpPr/>
            <p:nvPr/>
          </p:nvSpPr>
          <p:spPr bwMode="auto">
            <a:xfrm>
              <a:off x="6098382" y="4962385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ľiďè">
              <a:extLst>
                <a:ext uri="{FF2B5EF4-FFF2-40B4-BE49-F238E27FC236}">
                  <a16:creationId xmlns:a16="http://schemas.microsoft.com/office/drawing/2014/main" id="{E28DE6E5-B7E7-481D-84D5-9F6BADD1228F}"/>
                </a:ext>
              </a:extLst>
            </p:cNvPr>
            <p:cNvSpPr/>
            <p:nvPr/>
          </p:nvSpPr>
          <p:spPr bwMode="auto">
            <a:xfrm>
              <a:off x="4070883" y="4596926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ďè">
              <a:extLst>
                <a:ext uri="{FF2B5EF4-FFF2-40B4-BE49-F238E27FC236}">
                  <a16:creationId xmlns:a16="http://schemas.microsoft.com/office/drawing/2014/main" id="{19862480-C524-4A64-AC60-312F175B0120}"/>
                </a:ext>
              </a:extLst>
            </p:cNvPr>
            <p:cNvSpPr/>
            <p:nvPr/>
          </p:nvSpPr>
          <p:spPr bwMode="auto">
            <a:xfrm>
              <a:off x="2035441" y="4113886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1iḋé">
              <a:extLst>
                <a:ext uri="{FF2B5EF4-FFF2-40B4-BE49-F238E27FC236}">
                  <a16:creationId xmlns:a16="http://schemas.microsoft.com/office/drawing/2014/main" id="{32449206-95EA-4369-B9EC-ED5577A1D04C}"/>
                </a:ext>
              </a:extLst>
            </p:cNvPr>
            <p:cNvSpPr/>
            <p:nvPr/>
          </p:nvSpPr>
          <p:spPr bwMode="auto">
            <a:xfrm>
              <a:off x="3175" y="4202867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íḋè">
              <a:extLst>
                <a:ext uri="{FF2B5EF4-FFF2-40B4-BE49-F238E27FC236}">
                  <a16:creationId xmlns:a16="http://schemas.microsoft.com/office/drawing/2014/main" id="{D27300EB-AFD6-4DA5-B87B-71148C11F8E6}"/>
                </a:ext>
              </a:extLst>
            </p:cNvPr>
            <p:cNvSpPr/>
            <p:nvPr/>
          </p:nvSpPr>
          <p:spPr bwMode="auto">
            <a:xfrm flipH="1">
              <a:off x="3374787" y="2656396"/>
              <a:ext cx="3215950" cy="420160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śļîďé">
            <a:extLst>
              <a:ext uri="{FF2B5EF4-FFF2-40B4-BE49-F238E27FC236}">
                <a16:creationId xmlns:a16="http://schemas.microsoft.com/office/drawing/2014/main" id="{1580ED27-7C36-4B41-9DC9-70FA2B612A98}"/>
              </a:ext>
            </a:extLst>
          </p:cNvPr>
          <p:cNvSpPr/>
          <p:nvPr/>
        </p:nvSpPr>
        <p:spPr>
          <a:xfrm>
            <a:off x="2809247" y="1859230"/>
            <a:ext cx="6163304" cy="480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ṡľíḓê">
            <a:extLst>
              <a:ext uri="{FF2B5EF4-FFF2-40B4-BE49-F238E27FC236}">
                <a16:creationId xmlns:a16="http://schemas.microsoft.com/office/drawing/2014/main" id="{0238648C-6F3F-4CB8-9C66-6748EEBD5CED}"/>
              </a:ext>
            </a:extLst>
          </p:cNvPr>
          <p:cNvSpPr/>
          <p:nvPr/>
        </p:nvSpPr>
        <p:spPr>
          <a:xfrm>
            <a:off x="3879851" y="2949575"/>
            <a:ext cx="5340350" cy="25558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1BF2A-E737-4F4B-85B5-786254FF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99" y="1179444"/>
            <a:ext cx="8418305" cy="52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ṣlíďé">
            <a:extLst>
              <a:ext uri="{FF2B5EF4-FFF2-40B4-BE49-F238E27FC236}">
                <a16:creationId xmlns:a16="http://schemas.microsoft.com/office/drawing/2014/main" id="{C1B62A49-C1AE-4D5F-8493-C2019FB57ED0}"/>
              </a:ext>
            </a:extLst>
          </p:cNvPr>
          <p:cNvGrpSpPr/>
          <p:nvPr/>
        </p:nvGrpSpPr>
        <p:grpSpPr>
          <a:xfrm>
            <a:off x="3166" y="3245921"/>
            <a:ext cx="12188834" cy="3612079"/>
            <a:chOff x="3175" y="2656396"/>
            <a:chExt cx="12188825" cy="4201604"/>
          </a:xfrm>
        </p:grpSpPr>
        <p:sp>
          <p:nvSpPr>
            <p:cNvPr id="30" name="ïṣļîde">
              <a:extLst>
                <a:ext uri="{FF2B5EF4-FFF2-40B4-BE49-F238E27FC236}">
                  <a16:creationId xmlns:a16="http://schemas.microsoft.com/office/drawing/2014/main" id="{3CEB5568-D536-435C-9A2D-DE9D0ED050B5}"/>
                </a:ext>
              </a:extLst>
            </p:cNvPr>
            <p:cNvSpPr/>
            <p:nvPr/>
          </p:nvSpPr>
          <p:spPr bwMode="auto">
            <a:xfrm>
              <a:off x="10164502" y="5375511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ḷïḓê">
              <a:extLst>
                <a:ext uri="{FF2B5EF4-FFF2-40B4-BE49-F238E27FC236}">
                  <a16:creationId xmlns:a16="http://schemas.microsoft.com/office/drawing/2014/main" id="{8BEEDEA9-98C3-44F1-88D2-FAC0A557A101}"/>
                </a:ext>
              </a:extLst>
            </p:cNvPr>
            <p:cNvSpPr/>
            <p:nvPr/>
          </p:nvSpPr>
          <p:spPr bwMode="auto">
            <a:xfrm>
              <a:off x="8129058" y="4353817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liḑê">
              <a:extLst>
                <a:ext uri="{FF2B5EF4-FFF2-40B4-BE49-F238E27FC236}">
                  <a16:creationId xmlns:a16="http://schemas.microsoft.com/office/drawing/2014/main" id="{06446AA1-E24C-4447-B5D0-EF528AD9340E}"/>
                </a:ext>
              </a:extLst>
            </p:cNvPr>
            <p:cNvSpPr/>
            <p:nvPr/>
          </p:nvSpPr>
          <p:spPr bwMode="auto">
            <a:xfrm>
              <a:off x="6098382" y="4962385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ľiďè">
              <a:extLst>
                <a:ext uri="{FF2B5EF4-FFF2-40B4-BE49-F238E27FC236}">
                  <a16:creationId xmlns:a16="http://schemas.microsoft.com/office/drawing/2014/main" id="{E28DE6E5-B7E7-481D-84D5-9F6BADD1228F}"/>
                </a:ext>
              </a:extLst>
            </p:cNvPr>
            <p:cNvSpPr/>
            <p:nvPr/>
          </p:nvSpPr>
          <p:spPr bwMode="auto">
            <a:xfrm>
              <a:off x="4070883" y="4596926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ďè">
              <a:extLst>
                <a:ext uri="{FF2B5EF4-FFF2-40B4-BE49-F238E27FC236}">
                  <a16:creationId xmlns:a16="http://schemas.microsoft.com/office/drawing/2014/main" id="{19862480-C524-4A64-AC60-312F175B0120}"/>
                </a:ext>
              </a:extLst>
            </p:cNvPr>
            <p:cNvSpPr/>
            <p:nvPr/>
          </p:nvSpPr>
          <p:spPr bwMode="auto">
            <a:xfrm>
              <a:off x="2035441" y="4113886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1iḋé">
              <a:extLst>
                <a:ext uri="{FF2B5EF4-FFF2-40B4-BE49-F238E27FC236}">
                  <a16:creationId xmlns:a16="http://schemas.microsoft.com/office/drawing/2014/main" id="{32449206-95EA-4369-B9EC-ED5577A1D04C}"/>
                </a:ext>
              </a:extLst>
            </p:cNvPr>
            <p:cNvSpPr/>
            <p:nvPr/>
          </p:nvSpPr>
          <p:spPr bwMode="auto">
            <a:xfrm>
              <a:off x="3175" y="4202867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íḋè">
              <a:extLst>
                <a:ext uri="{FF2B5EF4-FFF2-40B4-BE49-F238E27FC236}">
                  <a16:creationId xmlns:a16="http://schemas.microsoft.com/office/drawing/2014/main" id="{D27300EB-AFD6-4DA5-B87B-71148C11F8E6}"/>
                </a:ext>
              </a:extLst>
            </p:cNvPr>
            <p:cNvSpPr/>
            <p:nvPr/>
          </p:nvSpPr>
          <p:spPr bwMode="auto">
            <a:xfrm flipH="1">
              <a:off x="3374787" y="2656396"/>
              <a:ext cx="3215950" cy="420160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śļîďé">
            <a:extLst>
              <a:ext uri="{FF2B5EF4-FFF2-40B4-BE49-F238E27FC236}">
                <a16:creationId xmlns:a16="http://schemas.microsoft.com/office/drawing/2014/main" id="{1580ED27-7C36-4B41-9DC9-70FA2B612A98}"/>
              </a:ext>
            </a:extLst>
          </p:cNvPr>
          <p:cNvSpPr/>
          <p:nvPr/>
        </p:nvSpPr>
        <p:spPr>
          <a:xfrm>
            <a:off x="2809247" y="1859230"/>
            <a:ext cx="6163304" cy="480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ṡľíḓê">
            <a:extLst>
              <a:ext uri="{FF2B5EF4-FFF2-40B4-BE49-F238E27FC236}">
                <a16:creationId xmlns:a16="http://schemas.microsoft.com/office/drawing/2014/main" id="{0238648C-6F3F-4CB8-9C66-6748EEBD5CED}"/>
              </a:ext>
            </a:extLst>
          </p:cNvPr>
          <p:cNvSpPr/>
          <p:nvPr/>
        </p:nvSpPr>
        <p:spPr>
          <a:xfrm>
            <a:off x="3879851" y="2949575"/>
            <a:ext cx="5340350" cy="25558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D7994EFE-D329-754E-BD2F-487DBD8CF6E4}"/>
              </a:ext>
            </a:extLst>
          </p:cNvPr>
          <p:cNvSpPr txBox="1"/>
          <p:nvPr/>
        </p:nvSpPr>
        <p:spPr>
          <a:xfrm>
            <a:off x="2966317" y="2089098"/>
            <a:ext cx="7938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Hotel recommendation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en-US" altLang="zh-CN" sz="2800"/>
              <a:t>Algorithm </a:t>
            </a:r>
            <a:r>
              <a:rPr lang="en-US" altLang="zh-CN" sz="2800" dirty="0"/>
              <a:t>o</a:t>
            </a:r>
            <a:r>
              <a:rPr lang="en-US" altLang="zh-CN" sz="2800"/>
              <a:t>ptimization</a:t>
            </a:r>
            <a:endParaRPr lang="en-US" altLang="zh-CN" sz="2800" dirty="0"/>
          </a:p>
          <a:p>
            <a:br>
              <a:rPr lang="en-US" altLang="zh-CN" sz="2800" dirty="0"/>
            </a:br>
            <a:r>
              <a:rPr lang="en-US" altLang="zh-CN" sz="2800" dirty="0"/>
              <a:t>3. Connection between front-end and back-end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052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Prospect</a:t>
            </a:r>
            <a:endParaRPr lang="zh-CN" altLang="en-US" b="0" dirty="0"/>
          </a:p>
        </p:txBody>
      </p:sp>
      <p:sp>
        <p:nvSpPr>
          <p:cNvPr id="602" name="文本框 601"/>
          <p:cNvSpPr txBox="1"/>
          <p:nvPr/>
        </p:nvSpPr>
        <p:spPr>
          <a:xfrm>
            <a:off x="9007383" y="1551066"/>
            <a:ext cx="1949268" cy="1949268"/>
          </a:xfrm>
          <a:prstGeom prst="ellipse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16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6600" dirty="0">
              <a:solidFill>
                <a:schemeClr val="tx1">
                  <a:alpha val="16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>
            <a:cxnSpLocks/>
          </p:cNvCxnSpPr>
          <p:nvPr/>
        </p:nvCxnSpPr>
        <p:spPr>
          <a:xfrm>
            <a:off x="9050818" y="2133600"/>
            <a:ext cx="0" cy="81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A1252C-A5F1-40CD-BBB5-99AE0A680168}"/>
              </a:ext>
            </a:extLst>
          </p:cNvPr>
          <p:cNvCxnSpPr>
            <a:cxnSpLocks/>
          </p:cNvCxnSpPr>
          <p:nvPr/>
        </p:nvCxnSpPr>
        <p:spPr>
          <a:xfrm>
            <a:off x="794327" y="6143625"/>
            <a:ext cx="1072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ṣlíďé">
            <a:extLst>
              <a:ext uri="{FF2B5EF4-FFF2-40B4-BE49-F238E27FC236}">
                <a16:creationId xmlns:a16="http://schemas.microsoft.com/office/drawing/2014/main" id="{C1B62A49-C1AE-4D5F-8493-C2019FB57ED0}"/>
              </a:ext>
            </a:extLst>
          </p:cNvPr>
          <p:cNvGrpSpPr/>
          <p:nvPr/>
        </p:nvGrpSpPr>
        <p:grpSpPr>
          <a:xfrm>
            <a:off x="3166" y="3245921"/>
            <a:ext cx="12188834" cy="3612079"/>
            <a:chOff x="3175" y="2656396"/>
            <a:chExt cx="12188825" cy="4201604"/>
          </a:xfrm>
        </p:grpSpPr>
        <p:sp>
          <p:nvSpPr>
            <p:cNvPr id="30" name="ïṣļîde">
              <a:extLst>
                <a:ext uri="{FF2B5EF4-FFF2-40B4-BE49-F238E27FC236}">
                  <a16:creationId xmlns:a16="http://schemas.microsoft.com/office/drawing/2014/main" id="{3CEB5568-D536-435C-9A2D-DE9D0ED050B5}"/>
                </a:ext>
              </a:extLst>
            </p:cNvPr>
            <p:cNvSpPr/>
            <p:nvPr/>
          </p:nvSpPr>
          <p:spPr bwMode="auto">
            <a:xfrm>
              <a:off x="10164502" y="5375511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ḷïḓê">
              <a:extLst>
                <a:ext uri="{FF2B5EF4-FFF2-40B4-BE49-F238E27FC236}">
                  <a16:creationId xmlns:a16="http://schemas.microsoft.com/office/drawing/2014/main" id="{8BEEDEA9-98C3-44F1-88D2-FAC0A557A101}"/>
                </a:ext>
              </a:extLst>
            </p:cNvPr>
            <p:cNvSpPr/>
            <p:nvPr/>
          </p:nvSpPr>
          <p:spPr bwMode="auto">
            <a:xfrm>
              <a:off x="8129058" y="4353817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liḑê">
              <a:extLst>
                <a:ext uri="{FF2B5EF4-FFF2-40B4-BE49-F238E27FC236}">
                  <a16:creationId xmlns:a16="http://schemas.microsoft.com/office/drawing/2014/main" id="{06446AA1-E24C-4447-B5D0-EF528AD9340E}"/>
                </a:ext>
              </a:extLst>
            </p:cNvPr>
            <p:cNvSpPr/>
            <p:nvPr/>
          </p:nvSpPr>
          <p:spPr bwMode="auto">
            <a:xfrm>
              <a:off x="6098382" y="4962385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ľiďè">
              <a:extLst>
                <a:ext uri="{FF2B5EF4-FFF2-40B4-BE49-F238E27FC236}">
                  <a16:creationId xmlns:a16="http://schemas.microsoft.com/office/drawing/2014/main" id="{E28DE6E5-B7E7-481D-84D5-9F6BADD1228F}"/>
                </a:ext>
              </a:extLst>
            </p:cNvPr>
            <p:cNvSpPr/>
            <p:nvPr/>
          </p:nvSpPr>
          <p:spPr bwMode="auto">
            <a:xfrm>
              <a:off x="4070883" y="4596926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ďè">
              <a:extLst>
                <a:ext uri="{FF2B5EF4-FFF2-40B4-BE49-F238E27FC236}">
                  <a16:creationId xmlns:a16="http://schemas.microsoft.com/office/drawing/2014/main" id="{19862480-C524-4A64-AC60-312F175B0120}"/>
                </a:ext>
              </a:extLst>
            </p:cNvPr>
            <p:cNvSpPr/>
            <p:nvPr/>
          </p:nvSpPr>
          <p:spPr bwMode="auto">
            <a:xfrm>
              <a:off x="2035441" y="4113886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1iḋé">
              <a:extLst>
                <a:ext uri="{FF2B5EF4-FFF2-40B4-BE49-F238E27FC236}">
                  <a16:creationId xmlns:a16="http://schemas.microsoft.com/office/drawing/2014/main" id="{32449206-95EA-4369-B9EC-ED5577A1D04C}"/>
                </a:ext>
              </a:extLst>
            </p:cNvPr>
            <p:cNvSpPr/>
            <p:nvPr/>
          </p:nvSpPr>
          <p:spPr bwMode="auto">
            <a:xfrm>
              <a:off x="3175" y="4202867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líḋè">
              <a:extLst>
                <a:ext uri="{FF2B5EF4-FFF2-40B4-BE49-F238E27FC236}">
                  <a16:creationId xmlns:a16="http://schemas.microsoft.com/office/drawing/2014/main" id="{D27300EB-AFD6-4DA5-B87B-71148C11F8E6}"/>
                </a:ext>
              </a:extLst>
            </p:cNvPr>
            <p:cNvSpPr/>
            <p:nvPr/>
          </p:nvSpPr>
          <p:spPr bwMode="auto">
            <a:xfrm flipH="1">
              <a:off x="3374787" y="2656396"/>
              <a:ext cx="3215950" cy="420160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śļîďé">
            <a:extLst>
              <a:ext uri="{FF2B5EF4-FFF2-40B4-BE49-F238E27FC236}">
                <a16:creationId xmlns:a16="http://schemas.microsoft.com/office/drawing/2014/main" id="{1580ED27-7C36-4B41-9DC9-70FA2B612A98}"/>
              </a:ext>
            </a:extLst>
          </p:cNvPr>
          <p:cNvSpPr/>
          <p:nvPr/>
        </p:nvSpPr>
        <p:spPr>
          <a:xfrm>
            <a:off x="2829621" y="1886811"/>
            <a:ext cx="6163304" cy="480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ṡľíḓê">
            <a:extLst>
              <a:ext uri="{FF2B5EF4-FFF2-40B4-BE49-F238E27FC236}">
                <a16:creationId xmlns:a16="http://schemas.microsoft.com/office/drawing/2014/main" id="{0238648C-6F3F-4CB8-9C66-6748EEBD5CED}"/>
              </a:ext>
            </a:extLst>
          </p:cNvPr>
          <p:cNvSpPr/>
          <p:nvPr/>
        </p:nvSpPr>
        <p:spPr>
          <a:xfrm>
            <a:off x="3879851" y="2949575"/>
            <a:ext cx="5340350" cy="2555875"/>
          </a:xfrm>
          <a:prstGeom prst="rect">
            <a:avLst/>
          </a:prstGeom>
          <a:solidFill>
            <a:schemeClr val="bg2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6317" y="2089098"/>
            <a:ext cx="7167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Report Writing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 Algorithm Optimization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535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a7e4d3d-b652-4ee2-a090-8ed98b465a5e"/>
</p:tagLst>
</file>

<file path=ppt/theme/theme1.xml><?xml version="1.0" encoding="utf-8"?>
<a:theme xmlns:a="http://schemas.openxmlformats.org/drawingml/2006/main" name="主题5">
  <a:themeElements>
    <a:clrScheme name="20171019-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3559B"/>
      </a:accent1>
      <a:accent2>
        <a:srgbClr val="0091BA"/>
      </a:accent2>
      <a:accent3>
        <a:srgbClr val="1A1E70"/>
      </a:accent3>
      <a:accent4>
        <a:srgbClr val="086772"/>
      </a:accent4>
      <a:accent5>
        <a:srgbClr val="138796"/>
      </a:accent5>
      <a:accent6>
        <a:srgbClr val="294EA5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298</TotalTime>
  <Words>53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</vt:lpstr>
      <vt:lpstr>Segoe UI Light</vt:lpstr>
      <vt:lpstr>Arial</vt:lpstr>
      <vt:lpstr>Calibri</vt:lpstr>
      <vt:lpstr>Impact</vt:lpstr>
      <vt:lpstr>主题5</vt:lpstr>
      <vt:lpstr>OfficePLUS</vt:lpstr>
      <vt:lpstr>1_OfficePLUS</vt:lpstr>
      <vt:lpstr>Travelling Route Generation System</vt:lpstr>
      <vt:lpstr>PowerPoint Presentation</vt:lpstr>
      <vt:lpstr>Progress</vt:lpstr>
      <vt:lpstr>Progress</vt:lpstr>
      <vt:lpstr>Progress</vt:lpstr>
      <vt:lpstr>Prospect</vt:lpstr>
      <vt:lpstr>Prospect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pbslzy</cp:lastModifiedBy>
  <cp:revision>78</cp:revision>
  <cp:lastPrinted>2017-10-22T16:00:00Z</cp:lastPrinted>
  <dcterms:created xsi:type="dcterms:W3CDTF">2017-10-22T16:00:00Z</dcterms:created>
  <dcterms:modified xsi:type="dcterms:W3CDTF">2019-07-17T03:57:39Z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2019-01-03T07:36:13.9620471Z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