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67" r:id="rId3"/>
  </p:sldMasterIdLst>
  <p:notesMasterIdLst>
    <p:notesMasterId r:id="rId11"/>
  </p:notesMasterIdLst>
  <p:sldIdLst>
    <p:sldId id="256" r:id="rId4"/>
    <p:sldId id="277" r:id="rId5"/>
    <p:sldId id="1680" r:id="rId6"/>
    <p:sldId id="1673" r:id="rId7"/>
    <p:sldId id="1675" r:id="rId8"/>
    <p:sldId id="1676" r:id="rId9"/>
    <p:sldId id="1679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FFFF"/>
    <a:srgbClr val="BBBDEF"/>
    <a:srgbClr val="13559B"/>
    <a:srgbClr val="4BA6BE"/>
    <a:srgbClr val="0E3753"/>
    <a:srgbClr val="D4E6F4"/>
    <a:srgbClr val="E2F0FA"/>
    <a:srgbClr val="122A3E"/>
    <a:srgbClr val="112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jp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0E3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99235" y="2686006"/>
            <a:ext cx="4973493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799235" y="1659467"/>
            <a:ext cx="4973493" cy="1026539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99235" y="3740873"/>
            <a:ext cx="497349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rgbClr val="4BA6B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99235" y="3992275"/>
            <a:ext cx="497349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rgbClr val="4BA6B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1629A44F-DF4E-4A3D-ACAE-CF75C28B10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125" y="742373"/>
            <a:ext cx="5567363" cy="46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9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717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91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7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rgbClr val="E2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095876"/>
            <a:ext cx="7402658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E3753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5" y="3034077"/>
            <a:ext cx="7402658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44F1F9A-AA29-48DA-9A77-6E5604BD0B9C}"/>
              </a:ext>
            </a:extLst>
          </p:cNvPr>
          <p:cNvGrpSpPr/>
          <p:nvPr/>
        </p:nvGrpSpPr>
        <p:grpSpPr>
          <a:xfrm>
            <a:off x="8111779" y="3633788"/>
            <a:ext cx="1002760" cy="1547930"/>
            <a:chOff x="7909151" y="3418113"/>
            <a:chExt cx="727075" cy="1122363"/>
          </a:xfrm>
          <a:solidFill>
            <a:srgbClr val="D4E6F4"/>
          </a:solidFill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94A4CE39-A48A-415E-AAAC-C8D761A88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9151" y="3813401"/>
              <a:ext cx="727075" cy="727075"/>
            </a:xfrm>
            <a:custGeom>
              <a:avLst/>
              <a:gdLst>
                <a:gd name="connsiteX0" fmla="*/ 363538 w 727075"/>
                <a:gd name="connsiteY0" fmla="*/ 136525 h 727075"/>
                <a:gd name="connsiteX1" fmla="*/ 242888 w 727075"/>
                <a:gd name="connsiteY1" fmla="*/ 255831 h 727075"/>
                <a:gd name="connsiteX2" fmla="*/ 296510 w 727075"/>
                <a:gd name="connsiteY2" fmla="*/ 358567 h 727075"/>
                <a:gd name="connsiteX3" fmla="*/ 256294 w 727075"/>
                <a:gd name="connsiteY3" fmla="*/ 590550 h 727075"/>
                <a:gd name="connsiteX4" fmla="*/ 470783 w 727075"/>
                <a:gd name="connsiteY4" fmla="*/ 590550 h 727075"/>
                <a:gd name="connsiteX5" fmla="*/ 430566 w 727075"/>
                <a:gd name="connsiteY5" fmla="*/ 358567 h 727075"/>
                <a:gd name="connsiteX6" fmla="*/ 484188 w 727075"/>
                <a:gd name="connsiteY6" fmla="*/ 255831 h 727075"/>
                <a:gd name="connsiteX7" fmla="*/ 363538 w 727075"/>
                <a:gd name="connsiteY7" fmla="*/ 136525 h 727075"/>
                <a:gd name="connsiteX8" fmla="*/ 0 w 727075"/>
                <a:gd name="connsiteY8" fmla="*/ 0 h 727075"/>
                <a:gd name="connsiteX9" fmla="*/ 727075 w 727075"/>
                <a:gd name="connsiteY9" fmla="*/ 0 h 727075"/>
                <a:gd name="connsiteX10" fmla="*/ 727075 w 727075"/>
                <a:gd name="connsiteY10" fmla="*/ 727075 h 727075"/>
                <a:gd name="connsiteX11" fmla="*/ 0 w 727075"/>
                <a:gd name="connsiteY11" fmla="*/ 7270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7075" h="727075">
                  <a:moveTo>
                    <a:pt x="363538" y="136525"/>
                  </a:moveTo>
                  <a:cubicBezTo>
                    <a:pt x="296510" y="136525"/>
                    <a:pt x="242888" y="189550"/>
                    <a:pt x="242888" y="255831"/>
                  </a:cubicBezTo>
                  <a:cubicBezTo>
                    <a:pt x="242888" y="298914"/>
                    <a:pt x="262997" y="335368"/>
                    <a:pt x="296510" y="358567"/>
                  </a:cubicBezTo>
                  <a:cubicBezTo>
                    <a:pt x="296510" y="358567"/>
                    <a:pt x="296510" y="358567"/>
                    <a:pt x="256294" y="590550"/>
                  </a:cubicBezTo>
                  <a:cubicBezTo>
                    <a:pt x="256294" y="590550"/>
                    <a:pt x="256294" y="590550"/>
                    <a:pt x="470783" y="590550"/>
                  </a:cubicBezTo>
                  <a:cubicBezTo>
                    <a:pt x="470783" y="590550"/>
                    <a:pt x="470783" y="590550"/>
                    <a:pt x="430566" y="358567"/>
                  </a:cubicBezTo>
                  <a:cubicBezTo>
                    <a:pt x="464080" y="335368"/>
                    <a:pt x="484188" y="298914"/>
                    <a:pt x="484188" y="255831"/>
                  </a:cubicBezTo>
                  <a:cubicBezTo>
                    <a:pt x="484188" y="189550"/>
                    <a:pt x="430566" y="136525"/>
                    <a:pt x="363538" y="136525"/>
                  </a:cubicBezTo>
                  <a:close/>
                  <a:moveTo>
                    <a:pt x="0" y="0"/>
                  </a:moveTo>
                  <a:lnTo>
                    <a:pt x="727075" y="0"/>
                  </a:lnTo>
                  <a:lnTo>
                    <a:pt x="727075" y="727075"/>
                  </a:lnTo>
                  <a:lnTo>
                    <a:pt x="0" y="7270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27243CDA-DB7E-40F2-90C9-90FA7512A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8526" y="3418113"/>
              <a:ext cx="568325" cy="395288"/>
            </a:xfrm>
            <a:custGeom>
              <a:avLst/>
              <a:gdLst>
                <a:gd name="T0" fmla="*/ 36 w 170"/>
                <a:gd name="T1" fmla="*/ 0 h 119"/>
                <a:gd name="T2" fmla="*/ 134 w 170"/>
                <a:gd name="T3" fmla="*/ 0 h 119"/>
                <a:gd name="T4" fmla="*/ 170 w 170"/>
                <a:gd name="T5" fmla="*/ 37 h 119"/>
                <a:gd name="T6" fmla="*/ 170 w 170"/>
                <a:gd name="T7" fmla="*/ 119 h 119"/>
                <a:gd name="T8" fmla="*/ 140 w 170"/>
                <a:gd name="T9" fmla="*/ 119 h 119"/>
                <a:gd name="T10" fmla="*/ 140 w 170"/>
                <a:gd name="T11" fmla="*/ 49 h 119"/>
                <a:gd name="T12" fmla="*/ 121 w 170"/>
                <a:gd name="T13" fmla="*/ 31 h 119"/>
                <a:gd name="T14" fmla="*/ 49 w 170"/>
                <a:gd name="T15" fmla="*/ 31 h 119"/>
                <a:gd name="T16" fmla="*/ 30 w 170"/>
                <a:gd name="T17" fmla="*/ 49 h 119"/>
                <a:gd name="T18" fmla="*/ 30 w 170"/>
                <a:gd name="T19" fmla="*/ 119 h 119"/>
                <a:gd name="T20" fmla="*/ 0 w 170"/>
                <a:gd name="T21" fmla="*/ 119 h 119"/>
                <a:gd name="T22" fmla="*/ 0 w 170"/>
                <a:gd name="T23" fmla="*/ 37 h 119"/>
                <a:gd name="T24" fmla="*/ 36 w 170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119">
                  <a:moveTo>
                    <a:pt x="36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54" y="0"/>
                    <a:pt x="170" y="17"/>
                    <a:pt x="170" y="37"/>
                  </a:cubicBezTo>
                  <a:cubicBezTo>
                    <a:pt x="170" y="119"/>
                    <a:pt x="170" y="119"/>
                    <a:pt x="17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39"/>
                    <a:pt x="131" y="31"/>
                    <a:pt x="121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39" y="31"/>
                    <a:pt x="30" y="39"/>
                    <a:pt x="30" y="49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C717591-341F-4ABC-9CAF-F1E5B0B0E71F}"/>
              </a:ext>
            </a:extLst>
          </p:cNvPr>
          <p:cNvGrpSpPr/>
          <p:nvPr/>
        </p:nvGrpSpPr>
        <p:grpSpPr>
          <a:xfrm>
            <a:off x="8396094" y="4085753"/>
            <a:ext cx="2951357" cy="2031794"/>
            <a:chOff x="5854700" y="3636963"/>
            <a:chExt cx="2139951" cy="1473200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809B4B5-951D-4F7C-A517-C915C1141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875" y="3875088"/>
              <a:ext cx="1476375" cy="973138"/>
            </a:xfrm>
            <a:custGeom>
              <a:avLst/>
              <a:gdLst>
                <a:gd name="T0" fmla="*/ 15 w 446"/>
                <a:gd name="T1" fmla="*/ 0 h 294"/>
                <a:gd name="T2" fmla="*/ 431 w 446"/>
                <a:gd name="T3" fmla="*/ 0 h 294"/>
                <a:gd name="T4" fmla="*/ 446 w 446"/>
                <a:gd name="T5" fmla="*/ 16 h 294"/>
                <a:gd name="T6" fmla="*/ 446 w 446"/>
                <a:gd name="T7" fmla="*/ 278 h 294"/>
                <a:gd name="T8" fmla="*/ 431 w 446"/>
                <a:gd name="T9" fmla="*/ 294 h 294"/>
                <a:gd name="T10" fmla="*/ 15 w 446"/>
                <a:gd name="T11" fmla="*/ 294 h 294"/>
                <a:gd name="T12" fmla="*/ 0 w 446"/>
                <a:gd name="T13" fmla="*/ 278 h 294"/>
                <a:gd name="T14" fmla="*/ 0 w 446"/>
                <a:gd name="T15" fmla="*/ 16 h 294"/>
                <a:gd name="T16" fmla="*/ 15 w 446"/>
                <a:gd name="T1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6" h="294">
                  <a:moveTo>
                    <a:pt x="15" y="0"/>
                  </a:moveTo>
                  <a:cubicBezTo>
                    <a:pt x="431" y="0"/>
                    <a:pt x="431" y="0"/>
                    <a:pt x="431" y="0"/>
                  </a:cubicBezTo>
                  <a:cubicBezTo>
                    <a:pt x="439" y="0"/>
                    <a:pt x="446" y="7"/>
                    <a:pt x="446" y="1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6" y="287"/>
                    <a:pt x="439" y="294"/>
                    <a:pt x="431" y="294"/>
                  </a:cubicBezTo>
                  <a:cubicBezTo>
                    <a:pt x="15" y="294"/>
                    <a:pt x="15" y="294"/>
                    <a:pt x="15" y="294"/>
                  </a:cubicBezTo>
                  <a:cubicBezTo>
                    <a:pt x="7" y="294"/>
                    <a:pt x="0" y="287"/>
                    <a:pt x="0" y="27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lose/>
                </a:path>
              </a:pathLst>
            </a:custGeom>
            <a:solidFill>
              <a:srgbClr val="335E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57471301-2EE3-4335-A8DB-107125C97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075" y="3978276"/>
              <a:ext cx="1323975" cy="711200"/>
            </a:xfrm>
            <a:prstGeom prst="rect">
              <a:avLst/>
            </a:prstGeom>
            <a:solidFill>
              <a:srgbClr val="FF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0223D58C-B05B-428F-A00A-68DCD211D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908426"/>
              <a:ext cx="34925" cy="39688"/>
            </a:xfrm>
            <a:prstGeom prst="ellipse">
              <a:avLst/>
            </a:pr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DF0EEB93-C540-4F1F-B479-E3FB05224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6725" y="4732338"/>
              <a:ext cx="63500" cy="63500"/>
            </a:xfrm>
            <a:prstGeom prst="rect">
              <a:avLst/>
            </a:pr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7062847-B030-419A-BA0A-C0BFD583C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700" y="4848226"/>
              <a:ext cx="1990725" cy="166688"/>
            </a:xfrm>
            <a:custGeom>
              <a:avLst/>
              <a:gdLst>
                <a:gd name="T0" fmla="*/ 162 w 1254"/>
                <a:gd name="T1" fmla="*/ 0 h 105"/>
                <a:gd name="T2" fmla="*/ 1092 w 1254"/>
                <a:gd name="T3" fmla="*/ 0 h 105"/>
                <a:gd name="T4" fmla="*/ 1254 w 1254"/>
                <a:gd name="T5" fmla="*/ 105 h 105"/>
                <a:gd name="T6" fmla="*/ 0 w 1254"/>
                <a:gd name="T7" fmla="*/ 105 h 105"/>
                <a:gd name="T8" fmla="*/ 162 w 125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105">
                  <a:moveTo>
                    <a:pt x="162" y="0"/>
                  </a:moveTo>
                  <a:lnTo>
                    <a:pt x="1092" y="0"/>
                  </a:lnTo>
                  <a:lnTo>
                    <a:pt x="1254" y="105"/>
                  </a:lnTo>
                  <a:lnTo>
                    <a:pt x="0" y="10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F5ADFA7-D410-42FB-A9A9-9B8F50DD9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700" y="5014913"/>
              <a:ext cx="1990725" cy="95250"/>
            </a:xfrm>
            <a:custGeom>
              <a:avLst/>
              <a:gdLst>
                <a:gd name="T0" fmla="*/ 0 w 602"/>
                <a:gd name="T1" fmla="*/ 0 h 29"/>
                <a:gd name="T2" fmla="*/ 602 w 602"/>
                <a:gd name="T3" fmla="*/ 0 h 29"/>
                <a:gd name="T4" fmla="*/ 602 w 602"/>
                <a:gd name="T5" fmla="*/ 18 h 29"/>
                <a:gd name="T6" fmla="*/ 591 w 602"/>
                <a:gd name="T7" fmla="*/ 29 h 29"/>
                <a:gd name="T8" fmla="*/ 11 w 602"/>
                <a:gd name="T9" fmla="*/ 29 h 29"/>
                <a:gd name="T10" fmla="*/ 0 w 602"/>
                <a:gd name="T11" fmla="*/ 18 h 29"/>
                <a:gd name="T12" fmla="*/ 0 w 602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2" h="29">
                  <a:moveTo>
                    <a:pt x="0" y="0"/>
                  </a:moveTo>
                  <a:cubicBezTo>
                    <a:pt x="602" y="0"/>
                    <a:pt x="602" y="0"/>
                    <a:pt x="602" y="0"/>
                  </a:cubicBezTo>
                  <a:cubicBezTo>
                    <a:pt x="602" y="18"/>
                    <a:pt x="602" y="18"/>
                    <a:pt x="602" y="18"/>
                  </a:cubicBezTo>
                  <a:cubicBezTo>
                    <a:pt x="602" y="24"/>
                    <a:pt x="597" y="29"/>
                    <a:pt x="59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5" y="29"/>
                    <a:pt x="0" y="24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5E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FAFA19E5-3158-42BE-9575-A45409A9F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5064126"/>
              <a:ext cx="403225" cy="26988"/>
            </a:xfrm>
            <a:prstGeom prst="rect">
              <a:avLst/>
            </a:pr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07E8F27D-6648-444E-948C-9EE1B83C0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700" y="5014913"/>
              <a:ext cx="1990725" cy="28575"/>
            </a:xfrm>
            <a:prstGeom prst="rect">
              <a:avLst/>
            </a:pr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2DD5FD8-8E42-4C99-8565-8BB72C41D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938" y="4875213"/>
              <a:ext cx="1746250" cy="112713"/>
            </a:xfrm>
            <a:custGeom>
              <a:avLst/>
              <a:gdLst>
                <a:gd name="T0" fmla="*/ 108 w 1100"/>
                <a:gd name="T1" fmla="*/ 0 h 71"/>
                <a:gd name="T2" fmla="*/ 992 w 1100"/>
                <a:gd name="T3" fmla="*/ 0 h 71"/>
                <a:gd name="T4" fmla="*/ 1100 w 1100"/>
                <a:gd name="T5" fmla="*/ 71 h 71"/>
                <a:gd name="T6" fmla="*/ 0 w 1100"/>
                <a:gd name="T7" fmla="*/ 71 h 71"/>
                <a:gd name="T8" fmla="*/ 108 w 110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71">
                  <a:moveTo>
                    <a:pt x="108" y="0"/>
                  </a:moveTo>
                  <a:lnTo>
                    <a:pt x="992" y="0"/>
                  </a:lnTo>
                  <a:lnTo>
                    <a:pt x="1100" y="71"/>
                  </a:lnTo>
                  <a:lnTo>
                    <a:pt x="0" y="7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71B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00C7BAF7-73AE-4382-AE58-62192515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363" y="4862513"/>
              <a:ext cx="19050" cy="134938"/>
            </a:xfrm>
            <a:prstGeom prst="rect">
              <a:avLst/>
            </a:pr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FAED177-BDA9-489C-AAEA-8301D5CA2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338" y="4862513"/>
              <a:ext cx="50800" cy="138113"/>
            </a:xfrm>
            <a:custGeom>
              <a:avLst/>
              <a:gdLst>
                <a:gd name="T0" fmla="*/ 11 w 32"/>
                <a:gd name="T1" fmla="*/ 0 h 87"/>
                <a:gd name="T2" fmla="*/ 32 w 32"/>
                <a:gd name="T3" fmla="*/ 83 h 87"/>
                <a:gd name="T4" fmla="*/ 21 w 32"/>
                <a:gd name="T5" fmla="*/ 87 h 87"/>
                <a:gd name="T6" fmla="*/ 0 w 32"/>
                <a:gd name="T7" fmla="*/ 2 h 87"/>
                <a:gd name="T8" fmla="*/ 11 w 32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7">
                  <a:moveTo>
                    <a:pt x="11" y="0"/>
                  </a:moveTo>
                  <a:lnTo>
                    <a:pt x="32" y="83"/>
                  </a:lnTo>
                  <a:lnTo>
                    <a:pt x="21" y="87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2D78C7D-311B-4779-AEB9-06B95E015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200" y="4859338"/>
              <a:ext cx="85725" cy="141288"/>
            </a:xfrm>
            <a:custGeom>
              <a:avLst/>
              <a:gdLst>
                <a:gd name="T0" fmla="*/ 10 w 54"/>
                <a:gd name="T1" fmla="*/ 0 h 89"/>
                <a:gd name="T2" fmla="*/ 54 w 54"/>
                <a:gd name="T3" fmla="*/ 85 h 89"/>
                <a:gd name="T4" fmla="*/ 41 w 54"/>
                <a:gd name="T5" fmla="*/ 89 h 89"/>
                <a:gd name="T6" fmla="*/ 0 w 54"/>
                <a:gd name="T7" fmla="*/ 6 h 89"/>
                <a:gd name="T8" fmla="*/ 10 w 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9">
                  <a:moveTo>
                    <a:pt x="10" y="0"/>
                  </a:moveTo>
                  <a:lnTo>
                    <a:pt x="54" y="85"/>
                  </a:lnTo>
                  <a:lnTo>
                    <a:pt x="41" y="89"/>
                  </a:lnTo>
                  <a:lnTo>
                    <a:pt x="0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1505D311-6400-46EC-8384-0FE66E0A2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4859338"/>
              <a:ext cx="122238" cy="144463"/>
            </a:xfrm>
            <a:custGeom>
              <a:avLst/>
              <a:gdLst>
                <a:gd name="T0" fmla="*/ 10 w 77"/>
                <a:gd name="T1" fmla="*/ 0 h 91"/>
                <a:gd name="T2" fmla="*/ 77 w 77"/>
                <a:gd name="T3" fmla="*/ 83 h 91"/>
                <a:gd name="T4" fmla="*/ 66 w 77"/>
                <a:gd name="T5" fmla="*/ 91 h 91"/>
                <a:gd name="T6" fmla="*/ 0 w 77"/>
                <a:gd name="T7" fmla="*/ 6 h 91"/>
                <a:gd name="T8" fmla="*/ 10 w 77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1">
                  <a:moveTo>
                    <a:pt x="10" y="0"/>
                  </a:moveTo>
                  <a:lnTo>
                    <a:pt x="77" y="83"/>
                  </a:lnTo>
                  <a:lnTo>
                    <a:pt x="66" y="91"/>
                  </a:lnTo>
                  <a:lnTo>
                    <a:pt x="0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89774208-BE68-4955-8D8C-8D4524A74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313" y="4894263"/>
              <a:ext cx="1581150" cy="17463"/>
            </a:xfrm>
            <a:prstGeom prst="rect">
              <a:avLst/>
            </a:pr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9FF181F-8F14-4620-A4A4-39D83C888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638" y="4862513"/>
              <a:ext cx="53975" cy="138113"/>
            </a:xfrm>
            <a:custGeom>
              <a:avLst/>
              <a:gdLst>
                <a:gd name="T0" fmla="*/ 34 w 34"/>
                <a:gd name="T1" fmla="*/ 2 h 87"/>
                <a:gd name="T2" fmla="*/ 11 w 34"/>
                <a:gd name="T3" fmla="*/ 87 h 87"/>
                <a:gd name="T4" fmla="*/ 0 w 34"/>
                <a:gd name="T5" fmla="*/ 83 h 87"/>
                <a:gd name="T6" fmla="*/ 21 w 34"/>
                <a:gd name="T7" fmla="*/ 0 h 87"/>
                <a:gd name="T8" fmla="*/ 34 w 34"/>
                <a:gd name="T9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7">
                  <a:moveTo>
                    <a:pt x="34" y="2"/>
                  </a:moveTo>
                  <a:lnTo>
                    <a:pt x="11" y="87"/>
                  </a:lnTo>
                  <a:lnTo>
                    <a:pt x="0" y="83"/>
                  </a:lnTo>
                  <a:lnTo>
                    <a:pt x="21" y="0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5F750C37-6BA5-4222-B84F-2A18F8522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5" y="4859338"/>
              <a:ext cx="82550" cy="141288"/>
            </a:xfrm>
            <a:custGeom>
              <a:avLst/>
              <a:gdLst>
                <a:gd name="T0" fmla="*/ 52 w 52"/>
                <a:gd name="T1" fmla="*/ 6 h 89"/>
                <a:gd name="T2" fmla="*/ 11 w 52"/>
                <a:gd name="T3" fmla="*/ 89 h 89"/>
                <a:gd name="T4" fmla="*/ 0 w 52"/>
                <a:gd name="T5" fmla="*/ 85 h 89"/>
                <a:gd name="T6" fmla="*/ 42 w 52"/>
                <a:gd name="T7" fmla="*/ 0 h 89"/>
                <a:gd name="T8" fmla="*/ 52 w 52"/>
                <a:gd name="T9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9">
                  <a:moveTo>
                    <a:pt x="52" y="6"/>
                  </a:moveTo>
                  <a:lnTo>
                    <a:pt x="11" y="89"/>
                  </a:lnTo>
                  <a:lnTo>
                    <a:pt x="0" y="85"/>
                  </a:lnTo>
                  <a:lnTo>
                    <a:pt x="42" y="0"/>
                  </a:lnTo>
                  <a:lnTo>
                    <a:pt x="52" y="6"/>
                  </a:lnTo>
                  <a:close/>
                </a:path>
              </a:pathLst>
            </a:cu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46C66063-EA98-45C5-9CA6-021CC68C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3" y="4859338"/>
              <a:ext cx="122238" cy="144463"/>
            </a:xfrm>
            <a:custGeom>
              <a:avLst/>
              <a:gdLst>
                <a:gd name="T0" fmla="*/ 77 w 77"/>
                <a:gd name="T1" fmla="*/ 6 h 91"/>
                <a:gd name="T2" fmla="*/ 10 w 77"/>
                <a:gd name="T3" fmla="*/ 91 h 91"/>
                <a:gd name="T4" fmla="*/ 0 w 77"/>
                <a:gd name="T5" fmla="*/ 83 h 91"/>
                <a:gd name="T6" fmla="*/ 67 w 77"/>
                <a:gd name="T7" fmla="*/ 0 h 91"/>
                <a:gd name="T8" fmla="*/ 77 w 77"/>
                <a:gd name="T9" fmla="*/ 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1">
                  <a:moveTo>
                    <a:pt x="77" y="6"/>
                  </a:moveTo>
                  <a:lnTo>
                    <a:pt x="10" y="91"/>
                  </a:lnTo>
                  <a:lnTo>
                    <a:pt x="0" y="83"/>
                  </a:lnTo>
                  <a:lnTo>
                    <a:pt x="67" y="0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8A9B5229-D785-41BD-B13A-01C9C5BF4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50" y="4941888"/>
              <a:ext cx="1719263" cy="15875"/>
            </a:xfrm>
            <a:prstGeom prst="rect">
              <a:avLst/>
            </a:pr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56FE68DF-7B9E-4F6F-AEDC-487B55394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4084638"/>
              <a:ext cx="309563" cy="271463"/>
            </a:xfrm>
            <a:custGeom>
              <a:avLst/>
              <a:gdLst>
                <a:gd name="T0" fmla="*/ 47 w 94"/>
                <a:gd name="T1" fmla="*/ 0 h 82"/>
                <a:gd name="T2" fmla="*/ 47 w 94"/>
                <a:gd name="T3" fmla="*/ 82 h 82"/>
                <a:gd name="T4" fmla="*/ 47 w 94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82">
                  <a:moveTo>
                    <a:pt x="47" y="0"/>
                  </a:moveTo>
                  <a:cubicBezTo>
                    <a:pt x="94" y="0"/>
                    <a:pt x="88" y="82"/>
                    <a:pt x="47" y="82"/>
                  </a:cubicBezTo>
                  <a:cubicBezTo>
                    <a:pt x="7" y="82"/>
                    <a:pt x="0" y="0"/>
                    <a:pt x="47" y="0"/>
                  </a:cubicBezTo>
                  <a:close/>
                </a:path>
              </a:pathLst>
            </a:custGeom>
            <a:solidFill>
              <a:srgbClr val="FFE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9D856613-4D3D-42CC-9D4A-950A41EB9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25" y="4341813"/>
              <a:ext cx="487363" cy="241300"/>
            </a:xfrm>
            <a:custGeom>
              <a:avLst/>
              <a:gdLst>
                <a:gd name="T0" fmla="*/ 99 w 147"/>
                <a:gd name="T1" fmla="*/ 0 h 73"/>
                <a:gd name="T2" fmla="*/ 147 w 147"/>
                <a:gd name="T3" fmla="*/ 73 h 73"/>
                <a:gd name="T4" fmla="*/ 0 w 147"/>
                <a:gd name="T5" fmla="*/ 73 h 73"/>
                <a:gd name="T6" fmla="*/ 47 w 147"/>
                <a:gd name="T7" fmla="*/ 0 h 73"/>
                <a:gd name="T8" fmla="*/ 73 w 147"/>
                <a:gd name="T9" fmla="*/ 12 h 73"/>
                <a:gd name="T10" fmla="*/ 99 w 147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73">
                  <a:moveTo>
                    <a:pt x="99" y="0"/>
                  </a:moveTo>
                  <a:cubicBezTo>
                    <a:pt x="128" y="11"/>
                    <a:pt x="143" y="39"/>
                    <a:pt x="147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39"/>
                    <a:pt x="18" y="11"/>
                    <a:pt x="47" y="0"/>
                  </a:cubicBezTo>
                  <a:cubicBezTo>
                    <a:pt x="54" y="8"/>
                    <a:pt x="63" y="12"/>
                    <a:pt x="73" y="12"/>
                  </a:cubicBezTo>
                  <a:cubicBezTo>
                    <a:pt x="84" y="12"/>
                    <a:pt x="92" y="8"/>
                    <a:pt x="99" y="0"/>
                  </a:cubicBezTo>
                  <a:close/>
                </a:path>
              </a:pathLst>
            </a:custGeom>
            <a:solidFill>
              <a:srgbClr val="FFE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FE646B3D-A26D-46E8-A1AF-F150EC7A7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013" y="4475163"/>
              <a:ext cx="581025" cy="107950"/>
            </a:xfrm>
            <a:custGeom>
              <a:avLst/>
              <a:gdLst>
                <a:gd name="T0" fmla="*/ 4 w 176"/>
                <a:gd name="T1" fmla="*/ 0 h 33"/>
                <a:gd name="T2" fmla="*/ 172 w 176"/>
                <a:gd name="T3" fmla="*/ 0 h 33"/>
                <a:gd name="T4" fmla="*/ 176 w 176"/>
                <a:gd name="T5" fmla="*/ 4 h 33"/>
                <a:gd name="T6" fmla="*/ 176 w 176"/>
                <a:gd name="T7" fmla="*/ 29 h 33"/>
                <a:gd name="T8" fmla="*/ 172 w 176"/>
                <a:gd name="T9" fmla="*/ 33 h 33"/>
                <a:gd name="T10" fmla="*/ 4 w 176"/>
                <a:gd name="T11" fmla="*/ 33 h 33"/>
                <a:gd name="T12" fmla="*/ 0 w 176"/>
                <a:gd name="T13" fmla="*/ 29 h 33"/>
                <a:gd name="T14" fmla="*/ 0 w 176"/>
                <a:gd name="T15" fmla="*/ 4 h 33"/>
                <a:gd name="T16" fmla="*/ 4 w 176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33">
                  <a:moveTo>
                    <a:pt x="4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6" y="31"/>
                    <a:pt x="174" y="33"/>
                    <a:pt x="17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1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32AC2D62-D4A2-4B20-B89A-383507CC8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013" y="4402138"/>
              <a:ext cx="223838" cy="42863"/>
            </a:xfrm>
            <a:custGeom>
              <a:avLst/>
              <a:gdLst>
                <a:gd name="T0" fmla="*/ 2 w 68"/>
                <a:gd name="T1" fmla="*/ 0 h 13"/>
                <a:gd name="T2" fmla="*/ 67 w 68"/>
                <a:gd name="T3" fmla="*/ 0 h 13"/>
                <a:gd name="T4" fmla="*/ 68 w 68"/>
                <a:gd name="T5" fmla="*/ 1 h 13"/>
                <a:gd name="T6" fmla="*/ 68 w 68"/>
                <a:gd name="T7" fmla="*/ 11 h 13"/>
                <a:gd name="T8" fmla="*/ 67 w 68"/>
                <a:gd name="T9" fmla="*/ 13 h 13"/>
                <a:gd name="T10" fmla="*/ 2 w 68"/>
                <a:gd name="T11" fmla="*/ 13 h 13"/>
                <a:gd name="T12" fmla="*/ 0 w 68"/>
                <a:gd name="T13" fmla="*/ 11 h 13"/>
                <a:gd name="T14" fmla="*/ 0 w 68"/>
                <a:gd name="T15" fmla="*/ 1 h 13"/>
                <a:gd name="T16" fmla="*/ 2 w 68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3">
                  <a:moveTo>
                    <a:pt x="2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8" y="0"/>
                    <a:pt x="68" y="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12"/>
                    <a:pt x="68" y="13"/>
                    <a:pt x="67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FE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388E808F-CE9F-4041-BD8B-DB9A430DF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013" y="4232276"/>
              <a:ext cx="581025" cy="109538"/>
            </a:xfrm>
            <a:custGeom>
              <a:avLst/>
              <a:gdLst>
                <a:gd name="T0" fmla="*/ 4 w 176"/>
                <a:gd name="T1" fmla="*/ 0 h 33"/>
                <a:gd name="T2" fmla="*/ 172 w 176"/>
                <a:gd name="T3" fmla="*/ 0 h 33"/>
                <a:gd name="T4" fmla="*/ 176 w 176"/>
                <a:gd name="T5" fmla="*/ 3 h 33"/>
                <a:gd name="T6" fmla="*/ 176 w 176"/>
                <a:gd name="T7" fmla="*/ 29 h 33"/>
                <a:gd name="T8" fmla="*/ 172 w 176"/>
                <a:gd name="T9" fmla="*/ 33 h 33"/>
                <a:gd name="T10" fmla="*/ 4 w 176"/>
                <a:gd name="T11" fmla="*/ 33 h 33"/>
                <a:gd name="T12" fmla="*/ 0 w 176"/>
                <a:gd name="T13" fmla="*/ 29 h 33"/>
                <a:gd name="T14" fmla="*/ 0 w 176"/>
                <a:gd name="T15" fmla="*/ 3 h 33"/>
                <a:gd name="T16" fmla="*/ 4 w 176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33">
                  <a:moveTo>
                    <a:pt x="4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6" y="31"/>
                    <a:pt x="174" y="33"/>
                    <a:pt x="17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1"/>
                    <a:pt x="0" y="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C534581C-CC86-49D6-9DCB-AECF773DB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013" y="4160838"/>
              <a:ext cx="223838" cy="39688"/>
            </a:xfrm>
            <a:custGeom>
              <a:avLst/>
              <a:gdLst>
                <a:gd name="T0" fmla="*/ 2 w 68"/>
                <a:gd name="T1" fmla="*/ 0 h 12"/>
                <a:gd name="T2" fmla="*/ 67 w 68"/>
                <a:gd name="T3" fmla="*/ 0 h 12"/>
                <a:gd name="T4" fmla="*/ 68 w 68"/>
                <a:gd name="T5" fmla="*/ 1 h 12"/>
                <a:gd name="T6" fmla="*/ 68 w 68"/>
                <a:gd name="T7" fmla="*/ 11 h 12"/>
                <a:gd name="T8" fmla="*/ 67 w 68"/>
                <a:gd name="T9" fmla="*/ 12 h 12"/>
                <a:gd name="T10" fmla="*/ 2 w 68"/>
                <a:gd name="T11" fmla="*/ 12 h 12"/>
                <a:gd name="T12" fmla="*/ 0 w 68"/>
                <a:gd name="T13" fmla="*/ 11 h 12"/>
                <a:gd name="T14" fmla="*/ 0 w 68"/>
                <a:gd name="T15" fmla="*/ 1 h 12"/>
                <a:gd name="T16" fmla="*/ 2 w 68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2">
                  <a:moveTo>
                    <a:pt x="2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8" y="0"/>
                    <a:pt x="68" y="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12"/>
                    <a:pt x="68" y="12"/>
                    <a:pt x="6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FE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D752C793-FBB2-4C74-85C1-8BE555764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3636963"/>
              <a:ext cx="687388" cy="436563"/>
            </a:xfrm>
            <a:custGeom>
              <a:avLst/>
              <a:gdLst>
                <a:gd name="T0" fmla="*/ 7 w 208"/>
                <a:gd name="T1" fmla="*/ 0 h 132"/>
                <a:gd name="T2" fmla="*/ 201 w 208"/>
                <a:gd name="T3" fmla="*/ 0 h 132"/>
                <a:gd name="T4" fmla="*/ 208 w 208"/>
                <a:gd name="T5" fmla="*/ 7 h 132"/>
                <a:gd name="T6" fmla="*/ 208 w 208"/>
                <a:gd name="T7" fmla="*/ 125 h 132"/>
                <a:gd name="T8" fmla="*/ 201 w 208"/>
                <a:gd name="T9" fmla="*/ 132 h 132"/>
                <a:gd name="T10" fmla="*/ 7 w 208"/>
                <a:gd name="T11" fmla="*/ 132 h 132"/>
                <a:gd name="T12" fmla="*/ 0 w 208"/>
                <a:gd name="T13" fmla="*/ 125 h 132"/>
                <a:gd name="T14" fmla="*/ 0 w 208"/>
                <a:gd name="T15" fmla="*/ 7 h 132"/>
                <a:gd name="T16" fmla="*/ 7 w 208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32">
                  <a:moveTo>
                    <a:pt x="7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8" y="3"/>
                    <a:pt x="208" y="7"/>
                  </a:cubicBezTo>
                  <a:cubicBezTo>
                    <a:pt x="208" y="125"/>
                    <a:pt x="208" y="125"/>
                    <a:pt x="208" y="125"/>
                  </a:cubicBezTo>
                  <a:cubicBezTo>
                    <a:pt x="208" y="129"/>
                    <a:pt x="204" y="132"/>
                    <a:pt x="201" y="132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3" y="132"/>
                    <a:pt x="0" y="129"/>
                    <a:pt x="0" y="12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FC6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39AFE155-AC7D-468B-9993-7B2CE8B2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263" y="3941763"/>
              <a:ext cx="687388" cy="82550"/>
            </a:xfrm>
            <a:prstGeom prst="rect">
              <a:avLst/>
            </a:pr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5A87E787-6197-42F2-932E-F5DE1AA20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0125" y="3676651"/>
              <a:ext cx="155575" cy="112713"/>
            </a:xfrm>
            <a:custGeom>
              <a:avLst/>
              <a:gdLst>
                <a:gd name="T0" fmla="*/ 4 w 47"/>
                <a:gd name="T1" fmla="*/ 0 h 34"/>
                <a:gd name="T2" fmla="*/ 43 w 47"/>
                <a:gd name="T3" fmla="*/ 0 h 34"/>
                <a:gd name="T4" fmla="*/ 47 w 47"/>
                <a:gd name="T5" fmla="*/ 4 h 34"/>
                <a:gd name="T6" fmla="*/ 47 w 47"/>
                <a:gd name="T7" fmla="*/ 30 h 34"/>
                <a:gd name="T8" fmla="*/ 43 w 47"/>
                <a:gd name="T9" fmla="*/ 34 h 34"/>
                <a:gd name="T10" fmla="*/ 4 w 47"/>
                <a:gd name="T11" fmla="*/ 34 h 34"/>
                <a:gd name="T12" fmla="*/ 0 w 47"/>
                <a:gd name="T13" fmla="*/ 30 h 34"/>
                <a:gd name="T14" fmla="*/ 0 w 47"/>
                <a:gd name="T15" fmla="*/ 4 h 34"/>
                <a:gd name="T16" fmla="*/ 4 w 4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4">
                  <a:moveTo>
                    <a:pt x="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2"/>
                    <a:pt x="45" y="34"/>
                    <a:pt x="4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2" y="34"/>
                    <a:pt x="0" y="32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0E3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345382" y="1674864"/>
            <a:ext cx="4841428" cy="655784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345382" y="2613105"/>
            <a:ext cx="484142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345382" y="2928739"/>
            <a:ext cx="484142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CFE5D55A-58D5-471F-A526-50671CBF6A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925" y="742373"/>
            <a:ext cx="5567363" cy="46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42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35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9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97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8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99235" y="1367073"/>
            <a:ext cx="4973493" cy="1318933"/>
          </a:xfrm>
        </p:spPr>
        <p:txBody>
          <a:bodyPr>
            <a:normAutofit/>
          </a:bodyPr>
          <a:lstStyle/>
          <a:p>
            <a:r>
              <a:rPr lang="en-HK" altLang="zh-CN" dirty="0" err="1">
                <a:solidFill>
                  <a:schemeClr val="bg1"/>
                </a:solidFill>
              </a:rPr>
              <a:t>Tra</a:t>
            </a:r>
            <a:r>
              <a:rPr lang="en-US" altLang="zh-CN" dirty="0" err="1">
                <a:solidFill>
                  <a:schemeClr val="bg1"/>
                </a:solidFill>
              </a:rPr>
              <a:t>velling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Route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Generation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System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799235" y="3364825"/>
            <a:ext cx="4973493" cy="24837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Zhang</a:t>
            </a:r>
            <a:r>
              <a:rPr lang="zh-CN" altLang="en-US" dirty="0"/>
              <a:t> </a:t>
            </a:r>
            <a:r>
              <a:rPr lang="en-US" altLang="zh-CN" dirty="0"/>
              <a:t>Yong,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r>
              <a:rPr lang="zh-CN" altLang="en-US" dirty="0"/>
              <a:t> </a:t>
            </a:r>
            <a:r>
              <a:rPr lang="en-US" altLang="zh-CN" dirty="0" err="1"/>
              <a:t>Zhihui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r>
              <a:rPr lang="zh-CN" altLang="en-US" dirty="0"/>
              <a:t> </a:t>
            </a:r>
            <a:r>
              <a:rPr lang="en-US" altLang="zh-CN" dirty="0" err="1"/>
              <a:t>Ziyi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99235" y="3616227"/>
            <a:ext cx="4973493" cy="24837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July,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2019</a:t>
            </a: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2DC534-E9B5-4AA3-8BBD-535F5DBEB082}"/>
              </a:ext>
            </a:extLst>
          </p:cNvPr>
          <p:cNvGrpSpPr/>
          <p:nvPr/>
        </p:nvGrpSpPr>
        <p:grpSpPr>
          <a:xfrm>
            <a:off x="8825957" y="5418873"/>
            <a:ext cx="2694531" cy="724752"/>
            <a:chOff x="1" y="3107524"/>
            <a:chExt cx="2057400" cy="700152"/>
          </a:xfrm>
          <a:noFill/>
        </p:grpSpPr>
        <p:sp>
          <p:nvSpPr>
            <p:cNvPr id="18" name="文本框 16">
              <a:extLst>
                <a:ext uri="{FF2B5EF4-FFF2-40B4-BE49-F238E27FC236}">
                  <a16:creationId xmlns:a16="http://schemas.microsoft.com/office/drawing/2014/main" id="{965B3132-2EAB-438A-9E3F-B281A3A26BFD}"/>
                </a:ext>
              </a:extLst>
            </p:cNvPr>
            <p:cNvSpPr txBox="1"/>
            <p:nvPr/>
          </p:nvSpPr>
          <p:spPr>
            <a:xfrm>
              <a:off x="1" y="3390126"/>
              <a:ext cx="2057400" cy="417550"/>
            </a:xfrm>
            <a:prstGeom prst="rect">
              <a:avLst/>
            </a:prstGeom>
            <a:grp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r>
                <a:rPr lang="en-US" altLang="zh-CN" sz="16600" b="1" dirty="0">
                  <a:solidFill>
                    <a:schemeClr val="bg1">
                      <a:lumMod val="85000"/>
                    </a:schemeClr>
                  </a:solidFill>
                </a:rPr>
                <a:t>PROPOSAL</a:t>
              </a:r>
              <a:endParaRPr lang="en-US" altLang="zh-CN" sz="287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36C82AD-C6CA-407C-ADD7-0DA7AE2B2A48}"/>
                </a:ext>
              </a:extLst>
            </p:cNvPr>
            <p:cNvSpPr/>
            <p:nvPr/>
          </p:nvSpPr>
          <p:spPr>
            <a:xfrm>
              <a:off x="826057" y="3107524"/>
              <a:ext cx="1231344" cy="230670"/>
            </a:xfrm>
            <a:prstGeom prst="rect">
              <a:avLst/>
            </a:prstGeom>
            <a:grp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r>
                <a:rPr lang="en-US" altLang="zh-CN" sz="96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Project</a:t>
              </a:r>
              <a:endParaRPr lang="en-US" altLang="zh-CN" sz="16600" b="1" noProof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304325D-B130-4DBF-8960-598BC3CC0169}"/>
              </a:ext>
            </a:extLst>
          </p:cNvPr>
          <p:cNvCxnSpPr>
            <a:cxnSpLocks/>
          </p:cNvCxnSpPr>
          <p:nvPr/>
        </p:nvCxnSpPr>
        <p:spPr>
          <a:xfrm>
            <a:off x="669925" y="1563788"/>
            <a:ext cx="0" cy="2157186"/>
          </a:xfrm>
          <a:prstGeom prst="line">
            <a:avLst/>
          </a:prstGeom>
          <a:ln>
            <a:solidFill>
              <a:srgbClr val="4BA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445AB03-E011-6C44-8217-82AB12339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ïşlíḍè">
            <a:extLst>
              <a:ext uri="{FF2B5EF4-FFF2-40B4-BE49-F238E27FC236}">
                <a16:creationId xmlns:a16="http://schemas.microsoft.com/office/drawing/2014/main" id="{73836525-3878-4232-A1B2-CA3CB0BE111D}"/>
              </a:ext>
            </a:extLst>
          </p:cNvPr>
          <p:cNvSpPr/>
          <p:nvPr/>
        </p:nvSpPr>
        <p:spPr bwMode="auto">
          <a:xfrm>
            <a:off x="4935855" y="5172"/>
            <a:ext cx="5047071" cy="1940095"/>
          </a:xfrm>
          <a:prstGeom prst="parallelogram">
            <a:avLst>
              <a:gd name="adj" fmla="val 140753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iśḻïḋè">
            <a:extLst>
              <a:ext uri="{FF2B5EF4-FFF2-40B4-BE49-F238E27FC236}">
                <a16:creationId xmlns:a16="http://schemas.microsoft.com/office/drawing/2014/main" id="{4EAF2813-5B34-4D99-93A0-58F698933C8E}"/>
              </a:ext>
            </a:extLst>
          </p:cNvPr>
          <p:cNvSpPr/>
          <p:nvPr/>
        </p:nvSpPr>
        <p:spPr bwMode="auto">
          <a:xfrm flipH="1">
            <a:off x="2209076" y="0"/>
            <a:ext cx="5047071" cy="2761751"/>
          </a:xfrm>
          <a:custGeom>
            <a:avLst/>
            <a:gdLst>
              <a:gd name="connsiteX0" fmla="*/ 5047070 w 5047070"/>
              <a:gd name="connsiteY0" fmla="*/ 0 h 2761750"/>
              <a:gd name="connsiteX1" fmla="*/ 2730741 w 5047070"/>
              <a:gd name="connsiteY1" fmla="*/ 0 h 2761750"/>
              <a:gd name="connsiteX2" fmla="*/ 0 w 5047070"/>
              <a:gd name="connsiteY2" fmla="*/ 1940094 h 2761750"/>
              <a:gd name="connsiteX3" fmla="*/ 1156506 w 5047070"/>
              <a:gd name="connsiteY3" fmla="*/ 2761750 h 2761750"/>
              <a:gd name="connsiteX4" fmla="*/ 2313012 w 5047070"/>
              <a:gd name="connsiteY4" fmla="*/ 1940094 h 2761750"/>
              <a:gd name="connsiteX5" fmla="*/ 2316329 w 5047070"/>
              <a:gd name="connsiteY5" fmla="*/ 1940094 h 276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070" h="2761750">
                <a:moveTo>
                  <a:pt x="5047070" y="0"/>
                </a:moveTo>
                <a:lnTo>
                  <a:pt x="2730741" y="0"/>
                </a:lnTo>
                <a:lnTo>
                  <a:pt x="0" y="1940094"/>
                </a:lnTo>
                <a:lnTo>
                  <a:pt x="1156506" y="2761750"/>
                </a:lnTo>
                <a:lnTo>
                  <a:pt x="2313012" y="1940094"/>
                </a:lnTo>
                <a:lnTo>
                  <a:pt x="2316329" y="1940094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išļíḍe">
            <a:extLst>
              <a:ext uri="{FF2B5EF4-FFF2-40B4-BE49-F238E27FC236}">
                <a16:creationId xmlns:a16="http://schemas.microsoft.com/office/drawing/2014/main" id="{ED575DA1-79B6-44EF-9FBD-0F6D77FA8BAC}"/>
              </a:ext>
            </a:extLst>
          </p:cNvPr>
          <p:cNvSpPr/>
          <p:nvPr/>
        </p:nvSpPr>
        <p:spPr>
          <a:xfrm>
            <a:off x="5403985" y="1773633"/>
            <a:ext cx="1384031" cy="501477"/>
          </a:xfrm>
          <a:prstGeom prst="rect">
            <a:avLst/>
          </a:prstGeom>
        </p:spPr>
        <p:txBody>
          <a:bodyPr wrap="none" anchor="ctr" anchorCtr="1">
            <a:normAutofit/>
          </a:bodyPr>
          <a:lstStyle/>
          <a:p>
            <a:pPr lvl="0" algn="ctr"/>
            <a:r>
              <a:rPr lang="en-US" altLang="zh-CN" b="1" dirty="0">
                <a:solidFill>
                  <a:prstClr val="white">
                    <a:lumMod val="100000"/>
                  </a:prstClr>
                </a:solidFill>
              </a:rPr>
              <a:t>CONTENTS</a:t>
            </a:r>
          </a:p>
        </p:txBody>
      </p:sp>
      <p:grpSp>
        <p:nvGrpSpPr>
          <p:cNvPr id="27" name="îş1îḓé">
            <a:extLst>
              <a:ext uri="{FF2B5EF4-FFF2-40B4-BE49-F238E27FC236}">
                <a16:creationId xmlns:a16="http://schemas.microsoft.com/office/drawing/2014/main" id="{C380C0BF-AF5C-42EB-9F52-A661447B6BE7}"/>
              </a:ext>
            </a:extLst>
          </p:cNvPr>
          <p:cNvGrpSpPr/>
          <p:nvPr/>
        </p:nvGrpSpPr>
        <p:grpSpPr>
          <a:xfrm>
            <a:off x="5519378" y="3188248"/>
            <a:ext cx="1137902" cy="1137902"/>
            <a:chOff x="1019436" y="3284984"/>
            <a:chExt cx="1512168" cy="1512168"/>
          </a:xfrm>
        </p:grpSpPr>
        <p:sp>
          <p:nvSpPr>
            <p:cNvPr id="30" name="îṡlîḋe">
              <a:extLst>
                <a:ext uri="{FF2B5EF4-FFF2-40B4-BE49-F238E27FC236}">
                  <a16:creationId xmlns:a16="http://schemas.microsoft.com/office/drawing/2014/main" id="{EDC1F6CC-128F-4D15-B42B-7E183BA98806}"/>
                </a:ext>
              </a:extLst>
            </p:cNvPr>
            <p:cNvSpPr/>
            <p:nvPr/>
          </p:nvSpPr>
          <p:spPr bwMode="auto">
            <a:xfrm>
              <a:off x="1019436" y="3284984"/>
              <a:ext cx="1512168" cy="151216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ṥḻiḓê">
              <a:extLst>
                <a:ext uri="{FF2B5EF4-FFF2-40B4-BE49-F238E27FC236}">
                  <a16:creationId xmlns:a16="http://schemas.microsoft.com/office/drawing/2014/main" id="{69D6F54F-10C7-4401-A8E3-C841F0693DD5}"/>
                </a:ext>
              </a:extLst>
            </p:cNvPr>
            <p:cNvSpPr/>
            <p:nvPr/>
          </p:nvSpPr>
          <p:spPr bwMode="auto">
            <a:xfrm>
              <a:off x="1419386" y="3684934"/>
              <a:ext cx="712268" cy="712268"/>
            </a:xfrm>
            <a:custGeom>
              <a:avLst/>
              <a:gdLst/>
              <a:ahLst/>
              <a:cxnLst/>
              <a:rect l="0" t="0" r="r" b="b"/>
              <a:pathLst>
                <a:path w="4629150" h="4629150">
                  <a:moveTo>
                    <a:pt x="2317164" y="3859790"/>
                  </a:moveTo>
                  <a:cubicBezTo>
                    <a:pt x="2297115" y="3859790"/>
                    <a:pt x="2280107" y="3866979"/>
                    <a:pt x="2266139" y="3881358"/>
                  </a:cubicBezTo>
                  <a:cubicBezTo>
                    <a:pt x="2252171" y="3895737"/>
                    <a:pt x="2245187" y="3914594"/>
                    <a:pt x="2245187" y="3937929"/>
                  </a:cubicBezTo>
                  <a:cubicBezTo>
                    <a:pt x="2245187" y="3953212"/>
                    <a:pt x="2248432" y="3967838"/>
                    <a:pt x="2254923" y="3981806"/>
                  </a:cubicBezTo>
                  <a:cubicBezTo>
                    <a:pt x="2261414" y="3995774"/>
                    <a:pt x="2270494" y="4006414"/>
                    <a:pt x="2282161" y="4013727"/>
                  </a:cubicBezTo>
                  <a:cubicBezTo>
                    <a:pt x="2293829" y="4021040"/>
                    <a:pt x="2306071" y="4024696"/>
                    <a:pt x="2318889" y="4024696"/>
                  </a:cubicBezTo>
                  <a:cubicBezTo>
                    <a:pt x="2337623" y="4024696"/>
                    <a:pt x="2353727" y="4017137"/>
                    <a:pt x="2367203" y="4002018"/>
                  </a:cubicBezTo>
                  <a:cubicBezTo>
                    <a:pt x="2380678" y="3986900"/>
                    <a:pt x="2387415" y="3966359"/>
                    <a:pt x="2387415" y="3940394"/>
                  </a:cubicBezTo>
                  <a:cubicBezTo>
                    <a:pt x="2387415" y="3915416"/>
                    <a:pt x="2380760" y="3895737"/>
                    <a:pt x="2367449" y="3881358"/>
                  </a:cubicBezTo>
                  <a:cubicBezTo>
                    <a:pt x="2354138" y="3866979"/>
                    <a:pt x="2337376" y="3859790"/>
                    <a:pt x="2317164" y="3859790"/>
                  </a:cubicBezTo>
                  <a:close/>
                  <a:moveTo>
                    <a:pt x="2323819" y="3692172"/>
                  </a:moveTo>
                  <a:cubicBezTo>
                    <a:pt x="2352248" y="3692172"/>
                    <a:pt x="2375542" y="3700142"/>
                    <a:pt x="2393701" y="3716082"/>
                  </a:cubicBezTo>
                  <a:cubicBezTo>
                    <a:pt x="2411860" y="3732023"/>
                    <a:pt x="2422746" y="3754043"/>
                    <a:pt x="2426362" y="3782144"/>
                  </a:cubicBezTo>
                  <a:lnTo>
                    <a:pt x="2382239" y="3785594"/>
                  </a:lnTo>
                  <a:cubicBezTo>
                    <a:pt x="2378295" y="3768175"/>
                    <a:pt x="2372708" y="3755522"/>
                    <a:pt x="2365477" y="3747634"/>
                  </a:cubicBezTo>
                  <a:cubicBezTo>
                    <a:pt x="2353481" y="3734980"/>
                    <a:pt x="2338691" y="3728654"/>
                    <a:pt x="2321108" y="3728654"/>
                  </a:cubicBezTo>
                  <a:cubicBezTo>
                    <a:pt x="2306975" y="3728654"/>
                    <a:pt x="2294568" y="3732598"/>
                    <a:pt x="2283887" y="3740486"/>
                  </a:cubicBezTo>
                  <a:cubicBezTo>
                    <a:pt x="2269919" y="3750674"/>
                    <a:pt x="2258908" y="3765546"/>
                    <a:pt x="2250856" y="3785101"/>
                  </a:cubicBezTo>
                  <a:cubicBezTo>
                    <a:pt x="2242804" y="3804657"/>
                    <a:pt x="2238614" y="3832511"/>
                    <a:pt x="2238285" y="3868664"/>
                  </a:cubicBezTo>
                  <a:cubicBezTo>
                    <a:pt x="2248966" y="3852395"/>
                    <a:pt x="2262031" y="3840317"/>
                    <a:pt x="2277478" y="3832429"/>
                  </a:cubicBezTo>
                  <a:cubicBezTo>
                    <a:pt x="2292925" y="3824541"/>
                    <a:pt x="2309112" y="3820597"/>
                    <a:pt x="2326038" y="3820597"/>
                  </a:cubicBezTo>
                  <a:cubicBezTo>
                    <a:pt x="2355617" y="3820597"/>
                    <a:pt x="2380801" y="3831484"/>
                    <a:pt x="2401589" y="3853258"/>
                  </a:cubicBezTo>
                  <a:cubicBezTo>
                    <a:pt x="2422377" y="3875032"/>
                    <a:pt x="2432771" y="3903173"/>
                    <a:pt x="2432771" y="3937683"/>
                  </a:cubicBezTo>
                  <a:cubicBezTo>
                    <a:pt x="2432771" y="3960361"/>
                    <a:pt x="2427882" y="3981436"/>
                    <a:pt x="2418104" y="4000909"/>
                  </a:cubicBezTo>
                  <a:cubicBezTo>
                    <a:pt x="2408326" y="4020382"/>
                    <a:pt x="2394892" y="4035296"/>
                    <a:pt x="2377802" y="4045648"/>
                  </a:cubicBezTo>
                  <a:cubicBezTo>
                    <a:pt x="2360712" y="4056001"/>
                    <a:pt x="2341320" y="4061178"/>
                    <a:pt x="2319629" y="4061178"/>
                  </a:cubicBezTo>
                  <a:cubicBezTo>
                    <a:pt x="2282654" y="4061178"/>
                    <a:pt x="2252500" y="4047579"/>
                    <a:pt x="2229164" y="4020382"/>
                  </a:cubicBezTo>
                  <a:cubicBezTo>
                    <a:pt x="2205829" y="3993186"/>
                    <a:pt x="2194162" y="3948364"/>
                    <a:pt x="2194162" y="3885919"/>
                  </a:cubicBezTo>
                  <a:cubicBezTo>
                    <a:pt x="2194162" y="3816078"/>
                    <a:pt x="2207062" y="3765300"/>
                    <a:pt x="2232862" y="3733584"/>
                  </a:cubicBezTo>
                  <a:cubicBezTo>
                    <a:pt x="2255375" y="3705976"/>
                    <a:pt x="2285694" y="3692172"/>
                    <a:pt x="2323819" y="3692172"/>
                  </a:cubicBezTo>
                  <a:close/>
                  <a:moveTo>
                    <a:pt x="3020074" y="3489300"/>
                  </a:moveTo>
                  <a:lnTo>
                    <a:pt x="3199770" y="3489300"/>
                  </a:lnTo>
                  <a:lnTo>
                    <a:pt x="3199770" y="3531698"/>
                  </a:lnTo>
                  <a:lnTo>
                    <a:pt x="3055570" y="3531698"/>
                  </a:lnTo>
                  <a:lnTo>
                    <a:pt x="3036097" y="3628817"/>
                  </a:lnTo>
                  <a:cubicBezTo>
                    <a:pt x="3057788" y="3613699"/>
                    <a:pt x="3080548" y="3606140"/>
                    <a:pt x="3104376" y="3606140"/>
                  </a:cubicBezTo>
                  <a:cubicBezTo>
                    <a:pt x="3135928" y="3606140"/>
                    <a:pt x="3162549" y="3617068"/>
                    <a:pt x="3184241" y="3638924"/>
                  </a:cubicBezTo>
                  <a:cubicBezTo>
                    <a:pt x="3205933" y="3660780"/>
                    <a:pt x="3216779" y="3688880"/>
                    <a:pt x="3216779" y="3723225"/>
                  </a:cubicBezTo>
                  <a:cubicBezTo>
                    <a:pt x="3216779" y="3755927"/>
                    <a:pt x="3207247" y="3784192"/>
                    <a:pt x="3188185" y="3808020"/>
                  </a:cubicBezTo>
                  <a:cubicBezTo>
                    <a:pt x="3165014" y="3837271"/>
                    <a:pt x="3133381" y="3851897"/>
                    <a:pt x="3093284" y="3851897"/>
                  </a:cubicBezTo>
                  <a:cubicBezTo>
                    <a:pt x="3060418" y="3851897"/>
                    <a:pt x="3033591" y="3842694"/>
                    <a:pt x="3012803" y="3824289"/>
                  </a:cubicBezTo>
                  <a:cubicBezTo>
                    <a:pt x="2992015" y="3805884"/>
                    <a:pt x="2980142" y="3781481"/>
                    <a:pt x="2977184" y="3751080"/>
                  </a:cubicBezTo>
                  <a:lnTo>
                    <a:pt x="3023772" y="3747136"/>
                  </a:lnTo>
                  <a:cubicBezTo>
                    <a:pt x="3027223" y="3769813"/>
                    <a:pt x="3035234" y="3786863"/>
                    <a:pt x="3047805" y="3798284"/>
                  </a:cubicBezTo>
                  <a:cubicBezTo>
                    <a:pt x="3060377" y="3809705"/>
                    <a:pt x="3075536" y="3815415"/>
                    <a:pt x="3093284" y="3815415"/>
                  </a:cubicBezTo>
                  <a:cubicBezTo>
                    <a:pt x="3114647" y="3815415"/>
                    <a:pt x="3132723" y="3807363"/>
                    <a:pt x="3147513" y="3791258"/>
                  </a:cubicBezTo>
                  <a:cubicBezTo>
                    <a:pt x="3162303" y="3775154"/>
                    <a:pt x="3169698" y="3753791"/>
                    <a:pt x="3169698" y="3727169"/>
                  </a:cubicBezTo>
                  <a:cubicBezTo>
                    <a:pt x="3169698" y="3701862"/>
                    <a:pt x="3162590" y="3681896"/>
                    <a:pt x="3148376" y="3667271"/>
                  </a:cubicBezTo>
                  <a:cubicBezTo>
                    <a:pt x="3134161" y="3652645"/>
                    <a:pt x="3115551" y="3645333"/>
                    <a:pt x="3092544" y="3645333"/>
                  </a:cubicBezTo>
                  <a:cubicBezTo>
                    <a:pt x="3078248" y="3645333"/>
                    <a:pt x="3065348" y="3648578"/>
                    <a:pt x="3053844" y="3655069"/>
                  </a:cubicBezTo>
                  <a:cubicBezTo>
                    <a:pt x="3042341" y="3661560"/>
                    <a:pt x="3033303" y="3669982"/>
                    <a:pt x="3026730" y="3680335"/>
                  </a:cubicBezTo>
                  <a:lnTo>
                    <a:pt x="2985072" y="3674912"/>
                  </a:lnTo>
                  <a:lnTo>
                    <a:pt x="3020074" y="3489300"/>
                  </a:lnTo>
                  <a:close/>
                  <a:moveTo>
                    <a:pt x="1418041" y="3489054"/>
                  </a:moveTo>
                  <a:lnTo>
                    <a:pt x="1651967" y="3489054"/>
                  </a:lnTo>
                  <a:lnTo>
                    <a:pt x="1651967" y="3523563"/>
                  </a:lnTo>
                  <a:cubicBezTo>
                    <a:pt x="1628960" y="3548049"/>
                    <a:pt x="1606159" y="3580586"/>
                    <a:pt x="1583564" y="3621176"/>
                  </a:cubicBezTo>
                  <a:cubicBezTo>
                    <a:pt x="1560968" y="3661766"/>
                    <a:pt x="1543508" y="3703506"/>
                    <a:pt x="1531183" y="3746396"/>
                  </a:cubicBezTo>
                  <a:cubicBezTo>
                    <a:pt x="1522309" y="3776633"/>
                    <a:pt x="1516640" y="3809746"/>
                    <a:pt x="1514175" y="3845734"/>
                  </a:cubicBezTo>
                  <a:lnTo>
                    <a:pt x="1468573" y="3845734"/>
                  </a:lnTo>
                  <a:cubicBezTo>
                    <a:pt x="1469066" y="3817305"/>
                    <a:pt x="1474653" y="3782960"/>
                    <a:pt x="1485335" y="3742699"/>
                  </a:cubicBezTo>
                  <a:cubicBezTo>
                    <a:pt x="1496017" y="3702438"/>
                    <a:pt x="1511340" y="3663614"/>
                    <a:pt x="1531307" y="3626229"/>
                  </a:cubicBezTo>
                  <a:cubicBezTo>
                    <a:pt x="1551273" y="3588844"/>
                    <a:pt x="1572513" y="3557333"/>
                    <a:pt x="1595026" y="3531698"/>
                  </a:cubicBezTo>
                  <a:lnTo>
                    <a:pt x="1418041" y="3531698"/>
                  </a:lnTo>
                  <a:lnTo>
                    <a:pt x="1418041" y="3489054"/>
                  </a:lnTo>
                  <a:close/>
                  <a:moveTo>
                    <a:pt x="960894" y="3097227"/>
                  </a:moveTo>
                  <a:cubicBezTo>
                    <a:pt x="940024" y="3097227"/>
                    <a:pt x="922728" y="3104129"/>
                    <a:pt x="909007" y="3117933"/>
                  </a:cubicBezTo>
                  <a:cubicBezTo>
                    <a:pt x="895285" y="3131737"/>
                    <a:pt x="888424" y="3148991"/>
                    <a:pt x="888424" y="3169697"/>
                  </a:cubicBezTo>
                  <a:cubicBezTo>
                    <a:pt x="888424" y="3182351"/>
                    <a:pt x="891423" y="3194593"/>
                    <a:pt x="897421" y="3206425"/>
                  </a:cubicBezTo>
                  <a:cubicBezTo>
                    <a:pt x="903420" y="3218257"/>
                    <a:pt x="912335" y="3227418"/>
                    <a:pt x="924166" y="3233910"/>
                  </a:cubicBezTo>
                  <a:cubicBezTo>
                    <a:pt x="935998" y="3240401"/>
                    <a:pt x="948734" y="3243646"/>
                    <a:pt x="962373" y="3243646"/>
                  </a:cubicBezTo>
                  <a:cubicBezTo>
                    <a:pt x="983572" y="3243646"/>
                    <a:pt x="1001073" y="3236826"/>
                    <a:pt x="1014877" y="3223187"/>
                  </a:cubicBezTo>
                  <a:cubicBezTo>
                    <a:pt x="1028681" y="3209547"/>
                    <a:pt x="1035583" y="3192211"/>
                    <a:pt x="1035583" y="3171176"/>
                  </a:cubicBezTo>
                  <a:cubicBezTo>
                    <a:pt x="1035583" y="3149813"/>
                    <a:pt x="1028476" y="3132148"/>
                    <a:pt x="1014261" y="3118179"/>
                  </a:cubicBezTo>
                  <a:cubicBezTo>
                    <a:pt x="1000046" y="3104211"/>
                    <a:pt x="982257" y="3097227"/>
                    <a:pt x="960894" y="3097227"/>
                  </a:cubicBezTo>
                  <a:close/>
                  <a:moveTo>
                    <a:pt x="3691180" y="2983839"/>
                  </a:moveTo>
                  <a:lnTo>
                    <a:pt x="3578039" y="3146773"/>
                  </a:lnTo>
                  <a:lnTo>
                    <a:pt x="3691180" y="3146773"/>
                  </a:lnTo>
                  <a:lnTo>
                    <a:pt x="3691180" y="2983839"/>
                  </a:lnTo>
                  <a:close/>
                  <a:moveTo>
                    <a:pt x="961634" y="2947604"/>
                  </a:moveTo>
                  <a:cubicBezTo>
                    <a:pt x="944708" y="2947604"/>
                    <a:pt x="930657" y="2953027"/>
                    <a:pt x="919483" y="2963872"/>
                  </a:cubicBezTo>
                  <a:cubicBezTo>
                    <a:pt x="908308" y="2974718"/>
                    <a:pt x="902721" y="2987700"/>
                    <a:pt x="902721" y="3002819"/>
                  </a:cubicBezTo>
                  <a:cubicBezTo>
                    <a:pt x="902721" y="3019909"/>
                    <a:pt x="908226" y="3033877"/>
                    <a:pt x="919236" y="3044723"/>
                  </a:cubicBezTo>
                  <a:cubicBezTo>
                    <a:pt x="930247" y="3055569"/>
                    <a:pt x="944543" y="3060992"/>
                    <a:pt x="962127" y="3060992"/>
                  </a:cubicBezTo>
                  <a:cubicBezTo>
                    <a:pt x="979217" y="3060992"/>
                    <a:pt x="993226" y="3055610"/>
                    <a:pt x="1004155" y="3044847"/>
                  </a:cubicBezTo>
                  <a:cubicBezTo>
                    <a:pt x="1015083" y="3034083"/>
                    <a:pt x="1020547" y="3020895"/>
                    <a:pt x="1020547" y="3005284"/>
                  </a:cubicBezTo>
                  <a:cubicBezTo>
                    <a:pt x="1020547" y="2989015"/>
                    <a:pt x="1014918" y="2975335"/>
                    <a:pt x="1003662" y="2964242"/>
                  </a:cubicBezTo>
                  <a:cubicBezTo>
                    <a:pt x="992405" y="2953150"/>
                    <a:pt x="978396" y="2947604"/>
                    <a:pt x="961634" y="2947604"/>
                  </a:cubicBezTo>
                  <a:close/>
                  <a:moveTo>
                    <a:pt x="3699315" y="2912601"/>
                  </a:moveTo>
                  <a:lnTo>
                    <a:pt x="3735550" y="2912601"/>
                  </a:lnTo>
                  <a:lnTo>
                    <a:pt x="3735550" y="3146773"/>
                  </a:lnTo>
                  <a:lnTo>
                    <a:pt x="3784356" y="3146773"/>
                  </a:lnTo>
                  <a:lnTo>
                    <a:pt x="3784356" y="3187445"/>
                  </a:lnTo>
                  <a:lnTo>
                    <a:pt x="3735550" y="3187445"/>
                  </a:lnTo>
                  <a:lnTo>
                    <a:pt x="3735550" y="3273965"/>
                  </a:lnTo>
                  <a:lnTo>
                    <a:pt x="3691180" y="3273965"/>
                  </a:lnTo>
                  <a:lnTo>
                    <a:pt x="3691180" y="3187445"/>
                  </a:lnTo>
                  <a:lnTo>
                    <a:pt x="3534409" y="3187445"/>
                  </a:lnTo>
                  <a:lnTo>
                    <a:pt x="3534409" y="3146773"/>
                  </a:lnTo>
                  <a:lnTo>
                    <a:pt x="3699315" y="2912601"/>
                  </a:lnTo>
                  <a:close/>
                  <a:moveTo>
                    <a:pt x="961141" y="2911122"/>
                  </a:moveTo>
                  <a:cubicBezTo>
                    <a:pt x="992692" y="2911122"/>
                    <a:pt x="1018082" y="2920284"/>
                    <a:pt x="1037308" y="2938607"/>
                  </a:cubicBezTo>
                  <a:cubicBezTo>
                    <a:pt x="1056535" y="2956929"/>
                    <a:pt x="1066148" y="2979237"/>
                    <a:pt x="1066148" y="3005530"/>
                  </a:cubicBezTo>
                  <a:cubicBezTo>
                    <a:pt x="1066148" y="3022292"/>
                    <a:pt x="1061753" y="3036877"/>
                    <a:pt x="1052961" y="3049284"/>
                  </a:cubicBezTo>
                  <a:cubicBezTo>
                    <a:pt x="1044169" y="3061690"/>
                    <a:pt x="1030817" y="3071263"/>
                    <a:pt x="1012905" y="3078000"/>
                  </a:cubicBezTo>
                  <a:cubicBezTo>
                    <a:pt x="1035090" y="3085231"/>
                    <a:pt x="1051975" y="3096899"/>
                    <a:pt x="1063560" y="3113003"/>
                  </a:cubicBezTo>
                  <a:cubicBezTo>
                    <a:pt x="1075146" y="3129107"/>
                    <a:pt x="1080938" y="3148334"/>
                    <a:pt x="1080938" y="3170683"/>
                  </a:cubicBezTo>
                  <a:cubicBezTo>
                    <a:pt x="1080938" y="3201577"/>
                    <a:pt x="1070010" y="3227542"/>
                    <a:pt x="1048154" y="3248576"/>
                  </a:cubicBezTo>
                  <a:cubicBezTo>
                    <a:pt x="1026298" y="3269610"/>
                    <a:pt x="997540" y="3280128"/>
                    <a:pt x="961880" y="3280128"/>
                  </a:cubicBezTo>
                  <a:cubicBezTo>
                    <a:pt x="926221" y="3280128"/>
                    <a:pt x="897463" y="3269569"/>
                    <a:pt x="875607" y="3248453"/>
                  </a:cubicBezTo>
                  <a:cubicBezTo>
                    <a:pt x="853751" y="3227336"/>
                    <a:pt x="842822" y="3201002"/>
                    <a:pt x="842822" y="3169451"/>
                  </a:cubicBezTo>
                  <a:cubicBezTo>
                    <a:pt x="842822" y="3145951"/>
                    <a:pt x="848779" y="3126273"/>
                    <a:pt x="860693" y="3110415"/>
                  </a:cubicBezTo>
                  <a:cubicBezTo>
                    <a:pt x="872607" y="3094557"/>
                    <a:pt x="889575" y="3083752"/>
                    <a:pt x="911595" y="3078000"/>
                  </a:cubicBezTo>
                  <a:cubicBezTo>
                    <a:pt x="893190" y="3071263"/>
                    <a:pt x="879550" y="3061649"/>
                    <a:pt x="870677" y="3049160"/>
                  </a:cubicBezTo>
                  <a:cubicBezTo>
                    <a:pt x="861803" y="3036671"/>
                    <a:pt x="857366" y="3021717"/>
                    <a:pt x="857366" y="3004298"/>
                  </a:cubicBezTo>
                  <a:cubicBezTo>
                    <a:pt x="857366" y="2978005"/>
                    <a:pt x="866815" y="2955902"/>
                    <a:pt x="885713" y="2937990"/>
                  </a:cubicBezTo>
                  <a:cubicBezTo>
                    <a:pt x="904611" y="2920078"/>
                    <a:pt x="929754" y="2911122"/>
                    <a:pt x="961141" y="2911122"/>
                  </a:cubicBezTo>
                  <a:close/>
                  <a:moveTo>
                    <a:pt x="753091" y="2166800"/>
                  </a:moveTo>
                  <a:cubicBezTo>
                    <a:pt x="733372" y="2166800"/>
                    <a:pt x="716199" y="2174852"/>
                    <a:pt x="701574" y="2190957"/>
                  </a:cubicBezTo>
                  <a:cubicBezTo>
                    <a:pt x="686948" y="2207061"/>
                    <a:pt x="679635" y="2227931"/>
                    <a:pt x="679635" y="2253567"/>
                  </a:cubicBezTo>
                  <a:cubicBezTo>
                    <a:pt x="679635" y="2276573"/>
                    <a:pt x="686578" y="2295266"/>
                    <a:pt x="700464" y="2309645"/>
                  </a:cubicBezTo>
                  <a:cubicBezTo>
                    <a:pt x="714350" y="2324024"/>
                    <a:pt x="731482" y="2331213"/>
                    <a:pt x="751859" y="2331213"/>
                  </a:cubicBezTo>
                  <a:cubicBezTo>
                    <a:pt x="772400" y="2331213"/>
                    <a:pt x="789285" y="2324024"/>
                    <a:pt x="802514" y="2309645"/>
                  </a:cubicBezTo>
                  <a:cubicBezTo>
                    <a:pt x="815743" y="2295266"/>
                    <a:pt x="822357" y="2275341"/>
                    <a:pt x="822357" y="2249870"/>
                  </a:cubicBezTo>
                  <a:cubicBezTo>
                    <a:pt x="822357" y="2224398"/>
                    <a:pt x="815578" y="2204185"/>
                    <a:pt x="802021" y="2189231"/>
                  </a:cubicBezTo>
                  <a:cubicBezTo>
                    <a:pt x="788464" y="2174277"/>
                    <a:pt x="772154" y="2166800"/>
                    <a:pt x="753091" y="2166800"/>
                  </a:cubicBezTo>
                  <a:close/>
                  <a:moveTo>
                    <a:pt x="3871622" y="2130072"/>
                  </a:moveTo>
                  <a:cubicBezTo>
                    <a:pt x="3891342" y="2130072"/>
                    <a:pt x="3909501" y="2134304"/>
                    <a:pt x="3926098" y="2142767"/>
                  </a:cubicBezTo>
                  <a:cubicBezTo>
                    <a:pt x="3942696" y="2151230"/>
                    <a:pt x="3955390" y="2162774"/>
                    <a:pt x="3964182" y="2177400"/>
                  </a:cubicBezTo>
                  <a:cubicBezTo>
                    <a:pt x="3972974" y="2192025"/>
                    <a:pt x="3977369" y="2207554"/>
                    <a:pt x="3977369" y="2223987"/>
                  </a:cubicBezTo>
                  <a:cubicBezTo>
                    <a:pt x="3977369" y="2239599"/>
                    <a:pt x="3973179" y="2253813"/>
                    <a:pt x="3964798" y="2266631"/>
                  </a:cubicBezTo>
                  <a:cubicBezTo>
                    <a:pt x="3956417" y="2279449"/>
                    <a:pt x="3944010" y="2289638"/>
                    <a:pt x="3927577" y="2297197"/>
                  </a:cubicBezTo>
                  <a:cubicBezTo>
                    <a:pt x="3948940" y="2302127"/>
                    <a:pt x="3965538" y="2312356"/>
                    <a:pt x="3977369" y="2327886"/>
                  </a:cubicBezTo>
                  <a:cubicBezTo>
                    <a:pt x="3989201" y="2343415"/>
                    <a:pt x="3995117" y="2362847"/>
                    <a:pt x="3995117" y="2386182"/>
                  </a:cubicBezTo>
                  <a:cubicBezTo>
                    <a:pt x="3995117" y="2417734"/>
                    <a:pt x="3983614" y="2444479"/>
                    <a:pt x="3960608" y="2466417"/>
                  </a:cubicBezTo>
                  <a:cubicBezTo>
                    <a:pt x="3937601" y="2488355"/>
                    <a:pt x="3908515" y="2499324"/>
                    <a:pt x="3873348" y="2499324"/>
                  </a:cubicBezTo>
                  <a:cubicBezTo>
                    <a:pt x="3841632" y="2499324"/>
                    <a:pt x="3815298" y="2489875"/>
                    <a:pt x="3794346" y="2470977"/>
                  </a:cubicBezTo>
                  <a:cubicBezTo>
                    <a:pt x="3773393" y="2452079"/>
                    <a:pt x="3761438" y="2427594"/>
                    <a:pt x="3758480" y="2397521"/>
                  </a:cubicBezTo>
                  <a:lnTo>
                    <a:pt x="3802850" y="2391605"/>
                  </a:lnTo>
                  <a:cubicBezTo>
                    <a:pt x="3807944" y="2416748"/>
                    <a:pt x="3816613" y="2434865"/>
                    <a:pt x="3828855" y="2445958"/>
                  </a:cubicBezTo>
                  <a:cubicBezTo>
                    <a:pt x="3841098" y="2457050"/>
                    <a:pt x="3856011" y="2462596"/>
                    <a:pt x="3873594" y="2462596"/>
                  </a:cubicBezTo>
                  <a:cubicBezTo>
                    <a:pt x="3894464" y="2462596"/>
                    <a:pt x="3912089" y="2455366"/>
                    <a:pt x="3926468" y="2440904"/>
                  </a:cubicBezTo>
                  <a:cubicBezTo>
                    <a:pt x="3940847" y="2426443"/>
                    <a:pt x="3948036" y="2408531"/>
                    <a:pt x="3948036" y="2387168"/>
                  </a:cubicBezTo>
                  <a:cubicBezTo>
                    <a:pt x="3948036" y="2366791"/>
                    <a:pt x="3941381" y="2349988"/>
                    <a:pt x="3928070" y="2336760"/>
                  </a:cubicBezTo>
                  <a:cubicBezTo>
                    <a:pt x="3914759" y="2323531"/>
                    <a:pt x="3897833" y="2316917"/>
                    <a:pt x="3877292" y="2316917"/>
                  </a:cubicBezTo>
                  <a:cubicBezTo>
                    <a:pt x="3868911" y="2316917"/>
                    <a:pt x="3858476" y="2318560"/>
                    <a:pt x="3845987" y="2321847"/>
                  </a:cubicBezTo>
                  <a:lnTo>
                    <a:pt x="3850917" y="2282900"/>
                  </a:lnTo>
                  <a:cubicBezTo>
                    <a:pt x="3853875" y="2283229"/>
                    <a:pt x="3856257" y="2283393"/>
                    <a:pt x="3858065" y="2283393"/>
                  </a:cubicBezTo>
                  <a:cubicBezTo>
                    <a:pt x="3876963" y="2283393"/>
                    <a:pt x="3893971" y="2278463"/>
                    <a:pt x="3909090" y="2268603"/>
                  </a:cubicBezTo>
                  <a:cubicBezTo>
                    <a:pt x="3924208" y="2258743"/>
                    <a:pt x="3931768" y="2243543"/>
                    <a:pt x="3931768" y="2223001"/>
                  </a:cubicBezTo>
                  <a:cubicBezTo>
                    <a:pt x="3931768" y="2206733"/>
                    <a:pt x="3926262" y="2193257"/>
                    <a:pt x="3915252" y="2182576"/>
                  </a:cubicBezTo>
                  <a:cubicBezTo>
                    <a:pt x="3904242" y="2171894"/>
                    <a:pt x="3890027" y="2166554"/>
                    <a:pt x="3872608" y="2166554"/>
                  </a:cubicBezTo>
                  <a:cubicBezTo>
                    <a:pt x="3855354" y="2166554"/>
                    <a:pt x="3840975" y="2171977"/>
                    <a:pt x="3829471" y="2182822"/>
                  </a:cubicBezTo>
                  <a:cubicBezTo>
                    <a:pt x="3817968" y="2193668"/>
                    <a:pt x="3810573" y="2209937"/>
                    <a:pt x="3807287" y="2231629"/>
                  </a:cubicBezTo>
                  <a:lnTo>
                    <a:pt x="3762917" y="2223741"/>
                  </a:lnTo>
                  <a:cubicBezTo>
                    <a:pt x="3768340" y="2193997"/>
                    <a:pt x="3780665" y="2170950"/>
                    <a:pt x="3799892" y="2154599"/>
                  </a:cubicBezTo>
                  <a:cubicBezTo>
                    <a:pt x="3819119" y="2138248"/>
                    <a:pt x="3843029" y="2130072"/>
                    <a:pt x="3871622" y="2130072"/>
                  </a:cubicBezTo>
                  <a:close/>
                  <a:moveTo>
                    <a:pt x="747668" y="2130072"/>
                  </a:moveTo>
                  <a:cubicBezTo>
                    <a:pt x="771168" y="2130072"/>
                    <a:pt x="792654" y="2136399"/>
                    <a:pt x="812127" y="2149052"/>
                  </a:cubicBezTo>
                  <a:cubicBezTo>
                    <a:pt x="831600" y="2161706"/>
                    <a:pt x="846390" y="2179741"/>
                    <a:pt x="856497" y="2203158"/>
                  </a:cubicBezTo>
                  <a:cubicBezTo>
                    <a:pt x="866603" y="2226576"/>
                    <a:pt x="871656" y="2260469"/>
                    <a:pt x="871656" y="2304838"/>
                  </a:cubicBezTo>
                  <a:cubicBezTo>
                    <a:pt x="871656" y="2351015"/>
                    <a:pt x="866644" y="2387784"/>
                    <a:pt x="856620" y="2415145"/>
                  </a:cubicBezTo>
                  <a:cubicBezTo>
                    <a:pt x="846596" y="2442507"/>
                    <a:pt x="831683" y="2463336"/>
                    <a:pt x="811881" y="2477632"/>
                  </a:cubicBezTo>
                  <a:cubicBezTo>
                    <a:pt x="792079" y="2491929"/>
                    <a:pt x="768867" y="2499078"/>
                    <a:pt x="742245" y="2499078"/>
                  </a:cubicBezTo>
                  <a:cubicBezTo>
                    <a:pt x="713981" y="2499078"/>
                    <a:pt x="690892" y="2491231"/>
                    <a:pt x="672980" y="2475537"/>
                  </a:cubicBezTo>
                  <a:cubicBezTo>
                    <a:pt x="655068" y="2459844"/>
                    <a:pt x="644304" y="2437782"/>
                    <a:pt x="640689" y="2409353"/>
                  </a:cubicBezTo>
                  <a:lnTo>
                    <a:pt x="683333" y="2405409"/>
                  </a:lnTo>
                  <a:cubicBezTo>
                    <a:pt x="686948" y="2425457"/>
                    <a:pt x="693850" y="2440001"/>
                    <a:pt x="704039" y="2449039"/>
                  </a:cubicBezTo>
                  <a:cubicBezTo>
                    <a:pt x="714227" y="2458077"/>
                    <a:pt x="727291" y="2462596"/>
                    <a:pt x="743231" y="2462596"/>
                  </a:cubicBezTo>
                  <a:cubicBezTo>
                    <a:pt x="756871" y="2462596"/>
                    <a:pt x="768826" y="2459474"/>
                    <a:pt x="779097" y="2453229"/>
                  </a:cubicBezTo>
                  <a:cubicBezTo>
                    <a:pt x="789367" y="2446985"/>
                    <a:pt x="797789" y="2438645"/>
                    <a:pt x="804363" y="2428210"/>
                  </a:cubicBezTo>
                  <a:cubicBezTo>
                    <a:pt x="810936" y="2417775"/>
                    <a:pt x="816441" y="2403683"/>
                    <a:pt x="820878" y="2385936"/>
                  </a:cubicBezTo>
                  <a:cubicBezTo>
                    <a:pt x="825315" y="2368188"/>
                    <a:pt x="827533" y="2350111"/>
                    <a:pt x="827533" y="2331706"/>
                  </a:cubicBezTo>
                  <a:cubicBezTo>
                    <a:pt x="827533" y="2329734"/>
                    <a:pt x="827451" y="2326776"/>
                    <a:pt x="827287" y="2322832"/>
                  </a:cubicBezTo>
                  <a:cubicBezTo>
                    <a:pt x="818413" y="2336965"/>
                    <a:pt x="806293" y="2348427"/>
                    <a:pt x="790929" y="2357219"/>
                  </a:cubicBezTo>
                  <a:cubicBezTo>
                    <a:pt x="775564" y="2366010"/>
                    <a:pt x="758925" y="2370406"/>
                    <a:pt x="741013" y="2370406"/>
                  </a:cubicBezTo>
                  <a:cubicBezTo>
                    <a:pt x="711105" y="2370406"/>
                    <a:pt x="685798" y="2359560"/>
                    <a:pt x="665092" y="2337869"/>
                  </a:cubicBezTo>
                  <a:cubicBezTo>
                    <a:pt x="644386" y="2316177"/>
                    <a:pt x="634033" y="2287583"/>
                    <a:pt x="634033" y="2252088"/>
                  </a:cubicBezTo>
                  <a:cubicBezTo>
                    <a:pt x="634033" y="2215442"/>
                    <a:pt x="644838" y="2185945"/>
                    <a:pt x="666448" y="2163596"/>
                  </a:cubicBezTo>
                  <a:cubicBezTo>
                    <a:pt x="688057" y="2141247"/>
                    <a:pt x="715131" y="2130072"/>
                    <a:pt x="747668" y="2130072"/>
                  </a:cubicBezTo>
                  <a:close/>
                  <a:moveTo>
                    <a:pt x="1552575" y="1936750"/>
                  </a:moveTo>
                  <a:lnTo>
                    <a:pt x="1562100" y="1939925"/>
                  </a:lnTo>
                  <a:lnTo>
                    <a:pt x="2228850" y="2241550"/>
                  </a:lnTo>
                  <a:lnTo>
                    <a:pt x="2247900" y="2225675"/>
                  </a:lnTo>
                  <a:lnTo>
                    <a:pt x="2266950" y="2212975"/>
                  </a:lnTo>
                  <a:lnTo>
                    <a:pt x="2289175" y="2206625"/>
                  </a:lnTo>
                  <a:lnTo>
                    <a:pt x="2314575" y="2203450"/>
                  </a:lnTo>
                  <a:lnTo>
                    <a:pt x="2336800" y="2206625"/>
                  </a:lnTo>
                  <a:lnTo>
                    <a:pt x="2359025" y="2212975"/>
                  </a:lnTo>
                  <a:lnTo>
                    <a:pt x="2378075" y="2222500"/>
                  </a:lnTo>
                  <a:lnTo>
                    <a:pt x="2393950" y="2235200"/>
                  </a:lnTo>
                  <a:lnTo>
                    <a:pt x="2406650" y="2251075"/>
                  </a:lnTo>
                  <a:lnTo>
                    <a:pt x="2419350" y="2270125"/>
                  </a:lnTo>
                  <a:lnTo>
                    <a:pt x="2425700" y="2292350"/>
                  </a:lnTo>
                  <a:lnTo>
                    <a:pt x="2425700" y="2314575"/>
                  </a:lnTo>
                  <a:lnTo>
                    <a:pt x="2425700" y="2336800"/>
                  </a:lnTo>
                  <a:lnTo>
                    <a:pt x="2419350" y="2359025"/>
                  </a:lnTo>
                  <a:lnTo>
                    <a:pt x="2406650" y="2378075"/>
                  </a:lnTo>
                  <a:lnTo>
                    <a:pt x="2393950" y="2393950"/>
                  </a:lnTo>
                  <a:lnTo>
                    <a:pt x="2378075" y="2406650"/>
                  </a:lnTo>
                  <a:lnTo>
                    <a:pt x="2359025" y="2419350"/>
                  </a:lnTo>
                  <a:lnTo>
                    <a:pt x="2336800" y="2425700"/>
                  </a:lnTo>
                  <a:lnTo>
                    <a:pt x="2330450" y="2425700"/>
                  </a:lnTo>
                  <a:lnTo>
                    <a:pt x="2330450" y="3467100"/>
                  </a:lnTo>
                  <a:lnTo>
                    <a:pt x="2327275" y="3470275"/>
                  </a:lnTo>
                  <a:lnTo>
                    <a:pt x="2324100" y="3473450"/>
                  </a:lnTo>
                  <a:lnTo>
                    <a:pt x="2320925" y="3476625"/>
                  </a:lnTo>
                  <a:lnTo>
                    <a:pt x="2314575" y="3476625"/>
                  </a:lnTo>
                  <a:lnTo>
                    <a:pt x="2308225" y="3476625"/>
                  </a:lnTo>
                  <a:lnTo>
                    <a:pt x="2305050" y="3473450"/>
                  </a:lnTo>
                  <a:lnTo>
                    <a:pt x="2301875" y="3470275"/>
                  </a:lnTo>
                  <a:lnTo>
                    <a:pt x="2301875" y="3467100"/>
                  </a:lnTo>
                  <a:lnTo>
                    <a:pt x="2301875" y="2425700"/>
                  </a:lnTo>
                  <a:lnTo>
                    <a:pt x="2292350" y="2425700"/>
                  </a:lnTo>
                  <a:lnTo>
                    <a:pt x="2270125" y="2416175"/>
                  </a:lnTo>
                  <a:lnTo>
                    <a:pt x="2251075" y="2406650"/>
                  </a:lnTo>
                  <a:lnTo>
                    <a:pt x="2232025" y="2390775"/>
                  </a:lnTo>
                  <a:lnTo>
                    <a:pt x="1098550" y="2882900"/>
                  </a:lnTo>
                  <a:lnTo>
                    <a:pt x="1089025" y="2886075"/>
                  </a:lnTo>
                  <a:lnTo>
                    <a:pt x="1076325" y="2882900"/>
                  </a:lnTo>
                  <a:lnTo>
                    <a:pt x="1066800" y="2873375"/>
                  </a:lnTo>
                  <a:lnTo>
                    <a:pt x="1060450" y="2863850"/>
                  </a:lnTo>
                  <a:lnTo>
                    <a:pt x="1057275" y="2851150"/>
                  </a:lnTo>
                  <a:lnTo>
                    <a:pt x="1057275" y="2838450"/>
                  </a:lnTo>
                  <a:lnTo>
                    <a:pt x="1063625" y="2828925"/>
                  </a:lnTo>
                  <a:lnTo>
                    <a:pt x="1069975" y="2819400"/>
                  </a:lnTo>
                  <a:lnTo>
                    <a:pt x="2203450" y="2330450"/>
                  </a:lnTo>
                  <a:lnTo>
                    <a:pt x="2203450" y="2314575"/>
                  </a:lnTo>
                  <a:lnTo>
                    <a:pt x="2203450" y="2305050"/>
                  </a:lnTo>
                  <a:lnTo>
                    <a:pt x="1533525" y="2003425"/>
                  </a:lnTo>
                  <a:lnTo>
                    <a:pt x="1527175" y="1993900"/>
                  </a:lnTo>
                  <a:lnTo>
                    <a:pt x="1520825" y="1984375"/>
                  </a:lnTo>
                  <a:lnTo>
                    <a:pt x="1520825" y="1971675"/>
                  </a:lnTo>
                  <a:lnTo>
                    <a:pt x="1524000" y="1958975"/>
                  </a:lnTo>
                  <a:lnTo>
                    <a:pt x="1530350" y="1949450"/>
                  </a:lnTo>
                  <a:lnTo>
                    <a:pt x="1539875" y="1939925"/>
                  </a:lnTo>
                  <a:lnTo>
                    <a:pt x="1552575" y="1936750"/>
                  </a:lnTo>
                  <a:close/>
                  <a:moveTo>
                    <a:pt x="1093997" y="1385750"/>
                  </a:moveTo>
                  <a:cubicBezTo>
                    <a:pt x="1073620" y="1385750"/>
                    <a:pt x="1057352" y="1394378"/>
                    <a:pt x="1045191" y="1411632"/>
                  </a:cubicBezTo>
                  <a:cubicBezTo>
                    <a:pt x="1029908" y="1433653"/>
                    <a:pt x="1022267" y="1474325"/>
                    <a:pt x="1022267" y="1533648"/>
                  </a:cubicBezTo>
                  <a:cubicBezTo>
                    <a:pt x="1022267" y="1592972"/>
                    <a:pt x="1029210" y="1632452"/>
                    <a:pt x="1043096" y="1652090"/>
                  </a:cubicBezTo>
                  <a:cubicBezTo>
                    <a:pt x="1056982" y="1671727"/>
                    <a:pt x="1074113" y="1681546"/>
                    <a:pt x="1094490" y="1681546"/>
                  </a:cubicBezTo>
                  <a:cubicBezTo>
                    <a:pt x="1114867" y="1681546"/>
                    <a:pt x="1131999" y="1671686"/>
                    <a:pt x="1145885" y="1651966"/>
                  </a:cubicBezTo>
                  <a:cubicBezTo>
                    <a:pt x="1159771" y="1632247"/>
                    <a:pt x="1166714" y="1592807"/>
                    <a:pt x="1166714" y="1533648"/>
                  </a:cubicBezTo>
                  <a:cubicBezTo>
                    <a:pt x="1166714" y="1474160"/>
                    <a:pt x="1159771" y="1434639"/>
                    <a:pt x="1145885" y="1415083"/>
                  </a:cubicBezTo>
                  <a:cubicBezTo>
                    <a:pt x="1131999" y="1395528"/>
                    <a:pt x="1114703" y="1385750"/>
                    <a:pt x="1093997" y="1385750"/>
                  </a:cubicBezTo>
                  <a:close/>
                  <a:moveTo>
                    <a:pt x="3668996" y="1349022"/>
                  </a:moveTo>
                  <a:cubicBezTo>
                    <a:pt x="3703670" y="1349022"/>
                    <a:pt x="3731113" y="1358636"/>
                    <a:pt x="3751326" y="1377862"/>
                  </a:cubicBezTo>
                  <a:cubicBezTo>
                    <a:pt x="3771538" y="1397089"/>
                    <a:pt x="3781645" y="1420917"/>
                    <a:pt x="3781645" y="1449346"/>
                  </a:cubicBezTo>
                  <a:cubicBezTo>
                    <a:pt x="3781645" y="1463807"/>
                    <a:pt x="3778687" y="1478022"/>
                    <a:pt x="3772771" y="1491990"/>
                  </a:cubicBezTo>
                  <a:cubicBezTo>
                    <a:pt x="3766855" y="1505958"/>
                    <a:pt x="3757036" y="1520666"/>
                    <a:pt x="3743315" y="1536113"/>
                  </a:cubicBezTo>
                  <a:cubicBezTo>
                    <a:pt x="3729593" y="1551560"/>
                    <a:pt x="3706792" y="1572759"/>
                    <a:pt x="3674912" y="1599709"/>
                  </a:cubicBezTo>
                  <a:cubicBezTo>
                    <a:pt x="3648290" y="1622058"/>
                    <a:pt x="3631200" y="1637218"/>
                    <a:pt x="3623640" y="1645188"/>
                  </a:cubicBezTo>
                  <a:cubicBezTo>
                    <a:pt x="3616081" y="1653158"/>
                    <a:pt x="3609837" y="1661169"/>
                    <a:pt x="3604907" y="1669221"/>
                  </a:cubicBezTo>
                  <a:lnTo>
                    <a:pt x="3782138" y="1669221"/>
                  </a:lnTo>
                  <a:lnTo>
                    <a:pt x="3782138" y="1711865"/>
                  </a:lnTo>
                  <a:lnTo>
                    <a:pt x="3543283" y="1711865"/>
                  </a:lnTo>
                  <a:cubicBezTo>
                    <a:pt x="3542954" y="1701184"/>
                    <a:pt x="3544679" y="1690913"/>
                    <a:pt x="3548459" y="1681053"/>
                  </a:cubicBezTo>
                  <a:cubicBezTo>
                    <a:pt x="3554539" y="1664784"/>
                    <a:pt x="3564276" y="1648762"/>
                    <a:pt x="3577669" y="1632986"/>
                  </a:cubicBezTo>
                  <a:cubicBezTo>
                    <a:pt x="3591062" y="1617210"/>
                    <a:pt x="3610412" y="1598970"/>
                    <a:pt x="3635719" y="1578264"/>
                  </a:cubicBezTo>
                  <a:cubicBezTo>
                    <a:pt x="3674994" y="1546055"/>
                    <a:pt x="3701533" y="1520543"/>
                    <a:pt x="3715337" y="1501727"/>
                  </a:cubicBezTo>
                  <a:cubicBezTo>
                    <a:pt x="3729141" y="1482911"/>
                    <a:pt x="3736043" y="1465122"/>
                    <a:pt x="3736043" y="1448360"/>
                  </a:cubicBezTo>
                  <a:cubicBezTo>
                    <a:pt x="3736043" y="1430777"/>
                    <a:pt x="3729757" y="1415946"/>
                    <a:pt x="3717186" y="1403868"/>
                  </a:cubicBezTo>
                  <a:cubicBezTo>
                    <a:pt x="3704615" y="1391789"/>
                    <a:pt x="3688223" y="1385750"/>
                    <a:pt x="3668010" y="1385750"/>
                  </a:cubicBezTo>
                  <a:cubicBezTo>
                    <a:pt x="3646647" y="1385750"/>
                    <a:pt x="3629556" y="1392159"/>
                    <a:pt x="3616739" y="1404977"/>
                  </a:cubicBezTo>
                  <a:cubicBezTo>
                    <a:pt x="3603921" y="1417795"/>
                    <a:pt x="3597430" y="1435542"/>
                    <a:pt x="3597265" y="1458220"/>
                  </a:cubicBezTo>
                  <a:lnTo>
                    <a:pt x="3551663" y="1453537"/>
                  </a:lnTo>
                  <a:cubicBezTo>
                    <a:pt x="3554786" y="1419520"/>
                    <a:pt x="3566535" y="1393597"/>
                    <a:pt x="3586912" y="1375767"/>
                  </a:cubicBezTo>
                  <a:cubicBezTo>
                    <a:pt x="3607289" y="1357937"/>
                    <a:pt x="3634651" y="1349022"/>
                    <a:pt x="3668996" y="1349022"/>
                  </a:cubicBezTo>
                  <a:close/>
                  <a:moveTo>
                    <a:pt x="1094490" y="1349022"/>
                  </a:moveTo>
                  <a:cubicBezTo>
                    <a:pt x="1113881" y="1349022"/>
                    <a:pt x="1130890" y="1352925"/>
                    <a:pt x="1145515" y="1360731"/>
                  </a:cubicBezTo>
                  <a:cubicBezTo>
                    <a:pt x="1160141" y="1368536"/>
                    <a:pt x="1172219" y="1379793"/>
                    <a:pt x="1181750" y="1394501"/>
                  </a:cubicBezTo>
                  <a:cubicBezTo>
                    <a:pt x="1191281" y="1409208"/>
                    <a:pt x="1198758" y="1427121"/>
                    <a:pt x="1204181" y="1448237"/>
                  </a:cubicBezTo>
                  <a:cubicBezTo>
                    <a:pt x="1209604" y="1469354"/>
                    <a:pt x="1212316" y="1497824"/>
                    <a:pt x="1212316" y="1533648"/>
                  </a:cubicBezTo>
                  <a:cubicBezTo>
                    <a:pt x="1212316" y="1576046"/>
                    <a:pt x="1207961" y="1610267"/>
                    <a:pt x="1199251" y="1636314"/>
                  </a:cubicBezTo>
                  <a:cubicBezTo>
                    <a:pt x="1190542" y="1662360"/>
                    <a:pt x="1177519" y="1682491"/>
                    <a:pt x="1160182" y="1696706"/>
                  </a:cubicBezTo>
                  <a:cubicBezTo>
                    <a:pt x="1142845" y="1710920"/>
                    <a:pt x="1120948" y="1718028"/>
                    <a:pt x="1094490" y="1718028"/>
                  </a:cubicBezTo>
                  <a:cubicBezTo>
                    <a:pt x="1059652" y="1718028"/>
                    <a:pt x="1032291" y="1705538"/>
                    <a:pt x="1012407" y="1680560"/>
                  </a:cubicBezTo>
                  <a:cubicBezTo>
                    <a:pt x="988579" y="1650487"/>
                    <a:pt x="976665" y="1601517"/>
                    <a:pt x="976665" y="1533648"/>
                  </a:cubicBezTo>
                  <a:cubicBezTo>
                    <a:pt x="976665" y="1490922"/>
                    <a:pt x="981061" y="1456536"/>
                    <a:pt x="989853" y="1430489"/>
                  </a:cubicBezTo>
                  <a:cubicBezTo>
                    <a:pt x="998644" y="1404443"/>
                    <a:pt x="1011709" y="1384353"/>
                    <a:pt x="1029045" y="1370221"/>
                  </a:cubicBezTo>
                  <a:cubicBezTo>
                    <a:pt x="1046382" y="1356088"/>
                    <a:pt x="1068197" y="1349022"/>
                    <a:pt x="1094490" y="1349022"/>
                  </a:cubicBezTo>
                  <a:close/>
                  <a:moveTo>
                    <a:pt x="838971" y="1349022"/>
                  </a:moveTo>
                  <a:lnTo>
                    <a:pt x="867565" y="1349022"/>
                  </a:lnTo>
                  <a:lnTo>
                    <a:pt x="867565" y="1711865"/>
                  </a:lnTo>
                  <a:lnTo>
                    <a:pt x="823195" y="1711865"/>
                  </a:lnTo>
                  <a:lnTo>
                    <a:pt x="823195" y="1429134"/>
                  </a:lnTo>
                  <a:cubicBezTo>
                    <a:pt x="812514" y="1439322"/>
                    <a:pt x="798505" y="1449511"/>
                    <a:pt x="781168" y="1459699"/>
                  </a:cubicBezTo>
                  <a:cubicBezTo>
                    <a:pt x="763831" y="1469888"/>
                    <a:pt x="748260" y="1477529"/>
                    <a:pt x="734456" y="1482623"/>
                  </a:cubicBezTo>
                  <a:lnTo>
                    <a:pt x="734456" y="1439733"/>
                  </a:lnTo>
                  <a:cubicBezTo>
                    <a:pt x="759270" y="1428065"/>
                    <a:pt x="780962" y="1413933"/>
                    <a:pt x="799532" y="1397335"/>
                  </a:cubicBezTo>
                  <a:cubicBezTo>
                    <a:pt x="818101" y="1380738"/>
                    <a:pt x="831247" y="1364634"/>
                    <a:pt x="838971" y="1349022"/>
                  </a:cubicBezTo>
                  <a:close/>
                  <a:moveTo>
                    <a:pt x="3115715" y="777254"/>
                  </a:moveTo>
                  <a:lnTo>
                    <a:pt x="3144309" y="777254"/>
                  </a:lnTo>
                  <a:lnTo>
                    <a:pt x="3144309" y="1140097"/>
                  </a:lnTo>
                  <a:lnTo>
                    <a:pt x="3099939" y="1140097"/>
                  </a:lnTo>
                  <a:lnTo>
                    <a:pt x="3099939" y="857366"/>
                  </a:lnTo>
                  <a:cubicBezTo>
                    <a:pt x="3089258" y="867554"/>
                    <a:pt x="3075249" y="877743"/>
                    <a:pt x="3057912" y="887931"/>
                  </a:cubicBezTo>
                  <a:cubicBezTo>
                    <a:pt x="3040575" y="898120"/>
                    <a:pt x="3025004" y="905761"/>
                    <a:pt x="3011200" y="910855"/>
                  </a:cubicBezTo>
                  <a:lnTo>
                    <a:pt x="3011200" y="867965"/>
                  </a:lnTo>
                  <a:cubicBezTo>
                    <a:pt x="3036014" y="856297"/>
                    <a:pt x="3057706" y="842165"/>
                    <a:pt x="3076276" y="825568"/>
                  </a:cubicBezTo>
                  <a:cubicBezTo>
                    <a:pt x="3094845" y="808970"/>
                    <a:pt x="3107991" y="792866"/>
                    <a:pt x="3115715" y="777254"/>
                  </a:cubicBezTo>
                  <a:close/>
                  <a:moveTo>
                    <a:pt x="1667915" y="777254"/>
                  </a:moveTo>
                  <a:lnTo>
                    <a:pt x="1696508" y="777254"/>
                  </a:lnTo>
                  <a:lnTo>
                    <a:pt x="1696508" y="1140097"/>
                  </a:lnTo>
                  <a:lnTo>
                    <a:pt x="1652139" y="1140097"/>
                  </a:lnTo>
                  <a:lnTo>
                    <a:pt x="1652139" y="857366"/>
                  </a:lnTo>
                  <a:cubicBezTo>
                    <a:pt x="1641457" y="867554"/>
                    <a:pt x="1627448" y="877743"/>
                    <a:pt x="1610111" y="887931"/>
                  </a:cubicBezTo>
                  <a:cubicBezTo>
                    <a:pt x="1592774" y="898120"/>
                    <a:pt x="1577204" y="905761"/>
                    <a:pt x="1563400" y="910856"/>
                  </a:cubicBezTo>
                  <a:lnTo>
                    <a:pt x="1563400" y="867965"/>
                  </a:lnTo>
                  <a:cubicBezTo>
                    <a:pt x="1588214" y="856297"/>
                    <a:pt x="1609906" y="842165"/>
                    <a:pt x="1628475" y="825568"/>
                  </a:cubicBezTo>
                  <a:cubicBezTo>
                    <a:pt x="1647045" y="808970"/>
                    <a:pt x="1660191" y="792866"/>
                    <a:pt x="1667915" y="777254"/>
                  </a:cubicBezTo>
                  <a:close/>
                  <a:moveTo>
                    <a:pt x="1429790" y="777254"/>
                  </a:moveTo>
                  <a:lnTo>
                    <a:pt x="1458383" y="777254"/>
                  </a:lnTo>
                  <a:lnTo>
                    <a:pt x="1458383" y="1140097"/>
                  </a:lnTo>
                  <a:lnTo>
                    <a:pt x="1414014" y="1140097"/>
                  </a:lnTo>
                  <a:lnTo>
                    <a:pt x="1414014" y="857366"/>
                  </a:lnTo>
                  <a:cubicBezTo>
                    <a:pt x="1403332" y="867554"/>
                    <a:pt x="1389323" y="877743"/>
                    <a:pt x="1371986" y="887931"/>
                  </a:cubicBezTo>
                  <a:cubicBezTo>
                    <a:pt x="1354649" y="898120"/>
                    <a:pt x="1339079" y="905761"/>
                    <a:pt x="1325275" y="910856"/>
                  </a:cubicBezTo>
                  <a:lnTo>
                    <a:pt x="1325275" y="867965"/>
                  </a:lnTo>
                  <a:cubicBezTo>
                    <a:pt x="1350089" y="856297"/>
                    <a:pt x="1371781" y="842165"/>
                    <a:pt x="1390350" y="825568"/>
                  </a:cubicBezTo>
                  <a:cubicBezTo>
                    <a:pt x="1408919" y="808970"/>
                    <a:pt x="1422066" y="792866"/>
                    <a:pt x="1429790" y="777254"/>
                  </a:cubicBezTo>
                  <a:close/>
                  <a:moveTo>
                    <a:pt x="2449527" y="567973"/>
                  </a:moveTo>
                  <a:cubicBezTo>
                    <a:pt x="2484201" y="567973"/>
                    <a:pt x="2511644" y="577587"/>
                    <a:pt x="2531857" y="596813"/>
                  </a:cubicBezTo>
                  <a:cubicBezTo>
                    <a:pt x="2552070" y="616040"/>
                    <a:pt x="2562176" y="639868"/>
                    <a:pt x="2562176" y="668297"/>
                  </a:cubicBezTo>
                  <a:cubicBezTo>
                    <a:pt x="2562176" y="682759"/>
                    <a:pt x="2559218" y="696973"/>
                    <a:pt x="2553302" y="710941"/>
                  </a:cubicBezTo>
                  <a:cubicBezTo>
                    <a:pt x="2547386" y="724909"/>
                    <a:pt x="2537568" y="739617"/>
                    <a:pt x="2523846" y="755064"/>
                  </a:cubicBezTo>
                  <a:cubicBezTo>
                    <a:pt x="2510124" y="770511"/>
                    <a:pt x="2487323" y="791710"/>
                    <a:pt x="2455443" y="818660"/>
                  </a:cubicBezTo>
                  <a:cubicBezTo>
                    <a:pt x="2428822" y="841009"/>
                    <a:pt x="2411731" y="856169"/>
                    <a:pt x="2404172" y="864139"/>
                  </a:cubicBezTo>
                  <a:cubicBezTo>
                    <a:pt x="2396613" y="872109"/>
                    <a:pt x="2390368" y="880120"/>
                    <a:pt x="2385438" y="888172"/>
                  </a:cubicBezTo>
                  <a:lnTo>
                    <a:pt x="2562669" y="888172"/>
                  </a:lnTo>
                  <a:lnTo>
                    <a:pt x="2562669" y="930816"/>
                  </a:lnTo>
                  <a:lnTo>
                    <a:pt x="2323814" y="930816"/>
                  </a:lnTo>
                  <a:cubicBezTo>
                    <a:pt x="2323485" y="920135"/>
                    <a:pt x="2325211" y="909864"/>
                    <a:pt x="2328990" y="900004"/>
                  </a:cubicBezTo>
                  <a:cubicBezTo>
                    <a:pt x="2335071" y="883735"/>
                    <a:pt x="2344807" y="867713"/>
                    <a:pt x="2358200" y="851937"/>
                  </a:cubicBezTo>
                  <a:cubicBezTo>
                    <a:pt x="2371593" y="836161"/>
                    <a:pt x="2390943" y="817921"/>
                    <a:pt x="2416250" y="797215"/>
                  </a:cubicBezTo>
                  <a:cubicBezTo>
                    <a:pt x="2455525" y="765006"/>
                    <a:pt x="2482065" y="739494"/>
                    <a:pt x="2495869" y="720678"/>
                  </a:cubicBezTo>
                  <a:cubicBezTo>
                    <a:pt x="2509672" y="701862"/>
                    <a:pt x="2516574" y="684073"/>
                    <a:pt x="2516574" y="667311"/>
                  </a:cubicBezTo>
                  <a:cubicBezTo>
                    <a:pt x="2516574" y="649728"/>
                    <a:pt x="2510289" y="634897"/>
                    <a:pt x="2497717" y="622819"/>
                  </a:cubicBezTo>
                  <a:cubicBezTo>
                    <a:pt x="2485146" y="610740"/>
                    <a:pt x="2468754" y="604701"/>
                    <a:pt x="2448541" y="604701"/>
                  </a:cubicBezTo>
                  <a:cubicBezTo>
                    <a:pt x="2427178" y="604701"/>
                    <a:pt x="2410088" y="611110"/>
                    <a:pt x="2397270" y="623928"/>
                  </a:cubicBezTo>
                  <a:cubicBezTo>
                    <a:pt x="2384452" y="636746"/>
                    <a:pt x="2377961" y="654494"/>
                    <a:pt x="2377797" y="677171"/>
                  </a:cubicBezTo>
                  <a:lnTo>
                    <a:pt x="2332195" y="672488"/>
                  </a:lnTo>
                  <a:cubicBezTo>
                    <a:pt x="2335317" y="638471"/>
                    <a:pt x="2347067" y="612548"/>
                    <a:pt x="2367444" y="594718"/>
                  </a:cubicBezTo>
                  <a:cubicBezTo>
                    <a:pt x="2387821" y="576888"/>
                    <a:pt x="2415182" y="567973"/>
                    <a:pt x="2449527" y="567973"/>
                  </a:cubicBezTo>
                  <a:close/>
                  <a:moveTo>
                    <a:pt x="2191790" y="567973"/>
                  </a:moveTo>
                  <a:lnTo>
                    <a:pt x="2220383" y="567973"/>
                  </a:lnTo>
                  <a:lnTo>
                    <a:pt x="2220383" y="930816"/>
                  </a:lnTo>
                  <a:lnTo>
                    <a:pt x="2176014" y="930816"/>
                  </a:lnTo>
                  <a:lnTo>
                    <a:pt x="2176014" y="648084"/>
                  </a:lnTo>
                  <a:cubicBezTo>
                    <a:pt x="2165332" y="658273"/>
                    <a:pt x="2151323" y="668462"/>
                    <a:pt x="2133986" y="678650"/>
                  </a:cubicBezTo>
                  <a:cubicBezTo>
                    <a:pt x="2116649" y="688839"/>
                    <a:pt x="2101079" y="696480"/>
                    <a:pt x="2087275" y="701574"/>
                  </a:cubicBezTo>
                  <a:lnTo>
                    <a:pt x="2087275" y="658684"/>
                  </a:lnTo>
                  <a:cubicBezTo>
                    <a:pt x="2112089" y="647016"/>
                    <a:pt x="2133781" y="632884"/>
                    <a:pt x="2152350" y="616287"/>
                  </a:cubicBezTo>
                  <a:cubicBezTo>
                    <a:pt x="2170919" y="599689"/>
                    <a:pt x="2184066" y="583585"/>
                    <a:pt x="2191790" y="567973"/>
                  </a:cubicBezTo>
                  <a:close/>
                  <a:moveTo>
                    <a:pt x="2298700" y="288925"/>
                  </a:moveTo>
                  <a:lnTo>
                    <a:pt x="2197100" y="292100"/>
                  </a:lnTo>
                  <a:lnTo>
                    <a:pt x="2092325" y="298450"/>
                  </a:lnTo>
                  <a:lnTo>
                    <a:pt x="1993900" y="311150"/>
                  </a:lnTo>
                  <a:lnTo>
                    <a:pt x="1892300" y="330200"/>
                  </a:lnTo>
                  <a:lnTo>
                    <a:pt x="1797050" y="352425"/>
                  </a:lnTo>
                  <a:lnTo>
                    <a:pt x="1701800" y="377825"/>
                  </a:lnTo>
                  <a:lnTo>
                    <a:pt x="1606550" y="409575"/>
                  </a:lnTo>
                  <a:lnTo>
                    <a:pt x="1514475" y="447675"/>
                  </a:lnTo>
                  <a:lnTo>
                    <a:pt x="1425575" y="485775"/>
                  </a:lnTo>
                  <a:lnTo>
                    <a:pt x="1339850" y="530225"/>
                  </a:lnTo>
                  <a:lnTo>
                    <a:pt x="1254125" y="581025"/>
                  </a:lnTo>
                  <a:lnTo>
                    <a:pt x="1174750" y="631825"/>
                  </a:lnTo>
                  <a:lnTo>
                    <a:pt x="1095375" y="688975"/>
                  </a:lnTo>
                  <a:lnTo>
                    <a:pt x="1019175" y="746125"/>
                  </a:lnTo>
                  <a:lnTo>
                    <a:pt x="946150" y="809625"/>
                  </a:lnTo>
                  <a:lnTo>
                    <a:pt x="876300" y="876300"/>
                  </a:lnTo>
                  <a:lnTo>
                    <a:pt x="809625" y="946150"/>
                  </a:lnTo>
                  <a:lnTo>
                    <a:pt x="746125" y="1019175"/>
                  </a:lnTo>
                  <a:lnTo>
                    <a:pt x="685800" y="1095375"/>
                  </a:lnTo>
                  <a:lnTo>
                    <a:pt x="631825" y="1174750"/>
                  </a:lnTo>
                  <a:lnTo>
                    <a:pt x="577850" y="1257300"/>
                  </a:lnTo>
                  <a:lnTo>
                    <a:pt x="530225" y="1339850"/>
                  </a:lnTo>
                  <a:lnTo>
                    <a:pt x="485775" y="1428750"/>
                  </a:lnTo>
                  <a:lnTo>
                    <a:pt x="444500" y="1517650"/>
                  </a:lnTo>
                  <a:lnTo>
                    <a:pt x="409575" y="1609725"/>
                  </a:lnTo>
                  <a:lnTo>
                    <a:pt x="377825" y="1701800"/>
                  </a:lnTo>
                  <a:lnTo>
                    <a:pt x="349250" y="1797050"/>
                  </a:lnTo>
                  <a:lnTo>
                    <a:pt x="327025" y="1895475"/>
                  </a:lnTo>
                  <a:lnTo>
                    <a:pt x="311150" y="1993900"/>
                  </a:lnTo>
                  <a:lnTo>
                    <a:pt x="298450" y="2095500"/>
                  </a:lnTo>
                  <a:lnTo>
                    <a:pt x="288925" y="2197100"/>
                  </a:lnTo>
                  <a:lnTo>
                    <a:pt x="285750" y="2301875"/>
                  </a:lnTo>
                  <a:lnTo>
                    <a:pt x="288925" y="2403475"/>
                  </a:lnTo>
                  <a:lnTo>
                    <a:pt x="298450" y="2505075"/>
                  </a:lnTo>
                  <a:lnTo>
                    <a:pt x="311150" y="2606675"/>
                  </a:lnTo>
                  <a:lnTo>
                    <a:pt x="327025" y="2705100"/>
                  </a:lnTo>
                  <a:lnTo>
                    <a:pt x="349250" y="2803525"/>
                  </a:lnTo>
                  <a:lnTo>
                    <a:pt x="377825" y="2898775"/>
                  </a:lnTo>
                  <a:lnTo>
                    <a:pt x="409575" y="2990850"/>
                  </a:lnTo>
                  <a:lnTo>
                    <a:pt x="444500" y="3082925"/>
                  </a:lnTo>
                  <a:lnTo>
                    <a:pt x="485775" y="3171825"/>
                  </a:lnTo>
                  <a:lnTo>
                    <a:pt x="530225" y="3260725"/>
                  </a:lnTo>
                  <a:lnTo>
                    <a:pt x="577850" y="3343275"/>
                  </a:lnTo>
                  <a:lnTo>
                    <a:pt x="631825" y="3425825"/>
                  </a:lnTo>
                  <a:lnTo>
                    <a:pt x="685800" y="3505200"/>
                  </a:lnTo>
                  <a:lnTo>
                    <a:pt x="746125" y="3581400"/>
                  </a:lnTo>
                  <a:lnTo>
                    <a:pt x="809625" y="3654425"/>
                  </a:lnTo>
                  <a:lnTo>
                    <a:pt x="876300" y="3724275"/>
                  </a:lnTo>
                  <a:lnTo>
                    <a:pt x="946150" y="3790950"/>
                  </a:lnTo>
                  <a:lnTo>
                    <a:pt x="1019175" y="3854450"/>
                  </a:lnTo>
                  <a:lnTo>
                    <a:pt x="1095375" y="3911600"/>
                  </a:lnTo>
                  <a:lnTo>
                    <a:pt x="1174750" y="3968750"/>
                  </a:lnTo>
                  <a:lnTo>
                    <a:pt x="1254125" y="4022725"/>
                  </a:lnTo>
                  <a:lnTo>
                    <a:pt x="1339850" y="4070350"/>
                  </a:lnTo>
                  <a:lnTo>
                    <a:pt x="1425575" y="4114800"/>
                  </a:lnTo>
                  <a:lnTo>
                    <a:pt x="1514475" y="4156075"/>
                  </a:lnTo>
                  <a:lnTo>
                    <a:pt x="1606550" y="4191000"/>
                  </a:lnTo>
                  <a:lnTo>
                    <a:pt x="1701800" y="4222750"/>
                  </a:lnTo>
                  <a:lnTo>
                    <a:pt x="1797050" y="4248150"/>
                  </a:lnTo>
                  <a:lnTo>
                    <a:pt x="1892300" y="4270375"/>
                  </a:lnTo>
                  <a:lnTo>
                    <a:pt x="1993900" y="4289425"/>
                  </a:lnTo>
                  <a:lnTo>
                    <a:pt x="2092325" y="4302125"/>
                  </a:lnTo>
                  <a:lnTo>
                    <a:pt x="2197100" y="4311650"/>
                  </a:lnTo>
                  <a:lnTo>
                    <a:pt x="2298700" y="4311650"/>
                  </a:lnTo>
                  <a:lnTo>
                    <a:pt x="2403475" y="4311650"/>
                  </a:lnTo>
                  <a:lnTo>
                    <a:pt x="2505075" y="4302125"/>
                  </a:lnTo>
                  <a:lnTo>
                    <a:pt x="2606675" y="4289425"/>
                  </a:lnTo>
                  <a:lnTo>
                    <a:pt x="2705100" y="4270375"/>
                  </a:lnTo>
                  <a:lnTo>
                    <a:pt x="2803525" y="4248150"/>
                  </a:lnTo>
                  <a:lnTo>
                    <a:pt x="2898775" y="4222750"/>
                  </a:lnTo>
                  <a:lnTo>
                    <a:pt x="2990850" y="4191000"/>
                  </a:lnTo>
                  <a:lnTo>
                    <a:pt x="3082925" y="4156075"/>
                  </a:lnTo>
                  <a:lnTo>
                    <a:pt x="3171825" y="4114800"/>
                  </a:lnTo>
                  <a:lnTo>
                    <a:pt x="3257550" y="4070350"/>
                  </a:lnTo>
                  <a:lnTo>
                    <a:pt x="3343275" y="4022725"/>
                  </a:lnTo>
                  <a:lnTo>
                    <a:pt x="3425825" y="3968750"/>
                  </a:lnTo>
                  <a:lnTo>
                    <a:pt x="3502025" y="3911600"/>
                  </a:lnTo>
                  <a:lnTo>
                    <a:pt x="3578225" y="3854450"/>
                  </a:lnTo>
                  <a:lnTo>
                    <a:pt x="3651250" y="3790950"/>
                  </a:lnTo>
                  <a:lnTo>
                    <a:pt x="3721100" y="3724275"/>
                  </a:lnTo>
                  <a:lnTo>
                    <a:pt x="3787775" y="3654425"/>
                  </a:lnTo>
                  <a:lnTo>
                    <a:pt x="3851275" y="3581400"/>
                  </a:lnTo>
                  <a:lnTo>
                    <a:pt x="3911600" y="3505200"/>
                  </a:lnTo>
                  <a:lnTo>
                    <a:pt x="3968750" y="3425825"/>
                  </a:lnTo>
                  <a:lnTo>
                    <a:pt x="4019550" y="3343275"/>
                  </a:lnTo>
                  <a:lnTo>
                    <a:pt x="4067175" y="3260725"/>
                  </a:lnTo>
                  <a:lnTo>
                    <a:pt x="4111625" y="3171825"/>
                  </a:lnTo>
                  <a:lnTo>
                    <a:pt x="4152900" y="3082925"/>
                  </a:lnTo>
                  <a:lnTo>
                    <a:pt x="4187825" y="2990850"/>
                  </a:lnTo>
                  <a:lnTo>
                    <a:pt x="4219575" y="2898775"/>
                  </a:lnTo>
                  <a:lnTo>
                    <a:pt x="4248150" y="2803525"/>
                  </a:lnTo>
                  <a:lnTo>
                    <a:pt x="4270375" y="2705100"/>
                  </a:lnTo>
                  <a:lnTo>
                    <a:pt x="4289425" y="2606675"/>
                  </a:lnTo>
                  <a:lnTo>
                    <a:pt x="4302125" y="2505075"/>
                  </a:lnTo>
                  <a:lnTo>
                    <a:pt x="4308475" y="2403475"/>
                  </a:lnTo>
                  <a:lnTo>
                    <a:pt x="4311650" y="2301875"/>
                  </a:lnTo>
                  <a:lnTo>
                    <a:pt x="4308475" y="2197100"/>
                  </a:lnTo>
                  <a:lnTo>
                    <a:pt x="4302125" y="2095500"/>
                  </a:lnTo>
                  <a:lnTo>
                    <a:pt x="4289425" y="1993900"/>
                  </a:lnTo>
                  <a:lnTo>
                    <a:pt x="4270375" y="1895475"/>
                  </a:lnTo>
                  <a:lnTo>
                    <a:pt x="4248150" y="1797050"/>
                  </a:lnTo>
                  <a:lnTo>
                    <a:pt x="4219575" y="1701800"/>
                  </a:lnTo>
                  <a:lnTo>
                    <a:pt x="4187825" y="1609725"/>
                  </a:lnTo>
                  <a:lnTo>
                    <a:pt x="4152900" y="1517650"/>
                  </a:lnTo>
                  <a:lnTo>
                    <a:pt x="4111625" y="1428750"/>
                  </a:lnTo>
                  <a:lnTo>
                    <a:pt x="4067175" y="1339850"/>
                  </a:lnTo>
                  <a:lnTo>
                    <a:pt x="4019550" y="1257300"/>
                  </a:lnTo>
                  <a:lnTo>
                    <a:pt x="3968750" y="1174750"/>
                  </a:lnTo>
                  <a:lnTo>
                    <a:pt x="3911600" y="1095375"/>
                  </a:lnTo>
                  <a:lnTo>
                    <a:pt x="3851275" y="1019175"/>
                  </a:lnTo>
                  <a:lnTo>
                    <a:pt x="3787775" y="946150"/>
                  </a:lnTo>
                  <a:lnTo>
                    <a:pt x="3721100" y="876300"/>
                  </a:lnTo>
                  <a:lnTo>
                    <a:pt x="3651250" y="809625"/>
                  </a:lnTo>
                  <a:lnTo>
                    <a:pt x="3578225" y="746125"/>
                  </a:lnTo>
                  <a:lnTo>
                    <a:pt x="3502025" y="688975"/>
                  </a:lnTo>
                  <a:lnTo>
                    <a:pt x="3425825" y="631825"/>
                  </a:lnTo>
                  <a:lnTo>
                    <a:pt x="3343275" y="581025"/>
                  </a:lnTo>
                  <a:lnTo>
                    <a:pt x="3257550" y="530225"/>
                  </a:lnTo>
                  <a:lnTo>
                    <a:pt x="3171825" y="485775"/>
                  </a:lnTo>
                  <a:lnTo>
                    <a:pt x="3082925" y="447675"/>
                  </a:lnTo>
                  <a:lnTo>
                    <a:pt x="2990850" y="409575"/>
                  </a:lnTo>
                  <a:lnTo>
                    <a:pt x="2898775" y="377825"/>
                  </a:lnTo>
                  <a:lnTo>
                    <a:pt x="2803525" y="352425"/>
                  </a:lnTo>
                  <a:lnTo>
                    <a:pt x="2705100" y="330200"/>
                  </a:lnTo>
                  <a:lnTo>
                    <a:pt x="2606675" y="311150"/>
                  </a:lnTo>
                  <a:lnTo>
                    <a:pt x="2505075" y="298450"/>
                  </a:lnTo>
                  <a:lnTo>
                    <a:pt x="2403475" y="292100"/>
                  </a:lnTo>
                  <a:lnTo>
                    <a:pt x="2298700" y="288925"/>
                  </a:lnTo>
                  <a:close/>
                  <a:moveTo>
                    <a:pt x="1146175" y="0"/>
                  </a:moveTo>
                  <a:lnTo>
                    <a:pt x="1285875" y="0"/>
                  </a:lnTo>
                  <a:lnTo>
                    <a:pt x="1454150" y="0"/>
                  </a:lnTo>
                  <a:lnTo>
                    <a:pt x="3175000" y="0"/>
                  </a:lnTo>
                  <a:lnTo>
                    <a:pt x="3343275" y="0"/>
                  </a:lnTo>
                  <a:lnTo>
                    <a:pt x="3482975" y="0"/>
                  </a:lnTo>
                  <a:lnTo>
                    <a:pt x="3562350" y="3175"/>
                  </a:lnTo>
                  <a:lnTo>
                    <a:pt x="3638550" y="9525"/>
                  </a:lnTo>
                  <a:lnTo>
                    <a:pt x="3714750" y="15875"/>
                  </a:lnTo>
                  <a:lnTo>
                    <a:pt x="3787775" y="28575"/>
                  </a:lnTo>
                  <a:lnTo>
                    <a:pt x="3860800" y="44450"/>
                  </a:lnTo>
                  <a:lnTo>
                    <a:pt x="3933825" y="63500"/>
                  </a:lnTo>
                  <a:lnTo>
                    <a:pt x="4003675" y="88900"/>
                  </a:lnTo>
                  <a:lnTo>
                    <a:pt x="4076700" y="120650"/>
                  </a:lnTo>
                  <a:lnTo>
                    <a:pt x="4108450" y="139700"/>
                  </a:lnTo>
                  <a:lnTo>
                    <a:pt x="4143375" y="158750"/>
                  </a:lnTo>
                  <a:lnTo>
                    <a:pt x="4206875" y="203200"/>
                  </a:lnTo>
                  <a:lnTo>
                    <a:pt x="4267200" y="254000"/>
                  </a:lnTo>
                  <a:lnTo>
                    <a:pt x="4324350" y="304800"/>
                  </a:lnTo>
                  <a:lnTo>
                    <a:pt x="4375150" y="361950"/>
                  </a:lnTo>
                  <a:lnTo>
                    <a:pt x="4425950" y="422275"/>
                  </a:lnTo>
                  <a:lnTo>
                    <a:pt x="4470400" y="485775"/>
                  </a:lnTo>
                  <a:lnTo>
                    <a:pt x="4489450" y="517525"/>
                  </a:lnTo>
                  <a:lnTo>
                    <a:pt x="4508500" y="552450"/>
                  </a:lnTo>
                  <a:lnTo>
                    <a:pt x="4540250" y="622300"/>
                  </a:lnTo>
                  <a:lnTo>
                    <a:pt x="4565650" y="695325"/>
                  </a:lnTo>
                  <a:lnTo>
                    <a:pt x="4584700" y="768350"/>
                  </a:lnTo>
                  <a:lnTo>
                    <a:pt x="4600575" y="841375"/>
                  </a:lnTo>
                  <a:lnTo>
                    <a:pt x="4613275" y="914400"/>
                  </a:lnTo>
                  <a:lnTo>
                    <a:pt x="4619625" y="990600"/>
                  </a:lnTo>
                  <a:lnTo>
                    <a:pt x="4625975" y="1066800"/>
                  </a:lnTo>
                  <a:lnTo>
                    <a:pt x="4625975" y="1146175"/>
                  </a:lnTo>
                  <a:lnTo>
                    <a:pt x="4629150" y="1282700"/>
                  </a:lnTo>
                  <a:lnTo>
                    <a:pt x="4629150" y="1454150"/>
                  </a:lnTo>
                  <a:lnTo>
                    <a:pt x="4629150" y="3175000"/>
                  </a:lnTo>
                  <a:lnTo>
                    <a:pt x="4629150" y="3343275"/>
                  </a:lnTo>
                  <a:lnTo>
                    <a:pt x="4625975" y="3482975"/>
                  </a:lnTo>
                  <a:lnTo>
                    <a:pt x="4625975" y="3562350"/>
                  </a:lnTo>
                  <a:lnTo>
                    <a:pt x="4619625" y="3638550"/>
                  </a:lnTo>
                  <a:lnTo>
                    <a:pt x="4613275" y="3714750"/>
                  </a:lnTo>
                  <a:lnTo>
                    <a:pt x="4600575" y="3787775"/>
                  </a:lnTo>
                  <a:lnTo>
                    <a:pt x="4584700" y="3860800"/>
                  </a:lnTo>
                  <a:lnTo>
                    <a:pt x="4565650" y="3933825"/>
                  </a:lnTo>
                  <a:lnTo>
                    <a:pt x="4540250" y="4003675"/>
                  </a:lnTo>
                  <a:lnTo>
                    <a:pt x="4508500" y="4073525"/>
                  </a:lnTo>
                  <a:lnTo>
                    <a:pt x="4489450" y="4108450"/>
                  </a:lnTo>
                  <a:lnTo>
                    <a:pt x="4470400" y="4143375"/>
                  </a:lnTo>
                  <a:lnTo>
                    <a:pt x="4425950" y="4206875"/>
                  </a:lnTo>
                  <a:lnTo>
                    <a:pt x="4375150" y="4267200"/>
                  </a:lnTo>
                  <a:lnTo>
                    <a:pt x="4324350" y="4324350"/>
                  </a:lnTo>
                  <a:lnTo>
                    <a:pt x="4267200" y="4375150"/>
                  </a:lnTo>
                  <a:lnTo>
                    <a:pt x="4206875" y="4425950"/>
                  </a:lnTo>
                  <a:lnTo>
                    <a:pt x="4143375" y="4470400"/>
                  </a:lnTo>
                  <a:lnTo>
                    <a:pt x="4108450" y="4489450"/>
                  </a:lnTo>
                  <a:lnTo>
                    <a:pt x="4076700" y="4508500"/>
                  </a:lnTo>
                  <a:lnTo>
                    <a:pt x="4003675" y="4540250"/>
                  </a:lnTo>
                  <a:lnTo>
                    <a:pt x="3933825" y="4565650"/>
                  </a:lnTo>
                  <a:lnTo>
                    <a:pt x="3860800" y="4584700"/>
                  </a:lnTo>
                  <a:lnTo>
                    <a:pt x="3787775" y="4600575"/>
                  </a:lnTo>
                  <a:lnTo>
                    <a:pt x="3714750" y="4613275"/>
                  </a:lnTo>
                  <a:lnTo>
                    <a:pt x="3638550" y="4619625"/>
                  </a:lnTo>
                  <a:lnTo>
                    <a:pt x="3562350" y="4625975"/>
                  </a:lnTo>
                  <a:lnTo>
                    <a:pt x="3482975" y="4625975"/>
                  </a:lnTo>
                  <a:lnTo>
                    <a:pt x="3343275" y="4629150"/>
                  </a:lnTo>
                  <a:lnTo>
                    <a:pt x="3175000" y="4629150"/>
                  </a:lnTo>
                  <a:lnTo>
                    <a:pt x="1454150" y="4629150"/>
                  </a:lnTo>
                  <a:lnTo>
                    <a:pt x="1285875" y="4629150"/>
                  </a:lnTo>
                  <a:lnTo>
                    <a:pt x="1146175" y="4625975"/>
                  </a:lnTo>
                  <a:lnTo>
                    <a:pt x="1066800" y="4625975"/>
                  </a:lnTo>
                  <a:lnTo>
                    <a:pt x="990600" y="4619625"/>
                  </a:lnTo>
                  <a:lnTo>
                    <a:pt x="914400" y="4613275"/>
                  </a:lnTo>
                  <a:lnTo>
                    <a:pt x="841375" y="4600575"/>
                  </a:lnTo>
                  <a:lnTo>
                    <a:pt x="768350" y="4584700"/>
                  </a:lnTo>
                  <a:lnTo>
                    <a:pt x="695325" y="4565650"/>
                  </a:lnTo>
                  <a:lnTo>
                    <a:pt x="625475" y="4540250"/>
                  </a:lnTo>
                  <a:lnTo>
                    <a:pt x="555625" y="4508500"/>
                  </a:lnTo>
                  <a:lnTo>
                    <a:pt x="520700" y="4489450"/>
                  </a:lnTo>
                  <a:lnTo>
                    <a:pt x="485775" y="4470400"/>
                  </a:lnTo>
                  <a:lnTo>
                    <a:pt x="422275" y="4425950"/>
                  </a:lnTo>
                  <a:lnTo>
                    <a:pt x="361950" y="4375150"/>
                  </a:lnTo>
                  <a:lnTo>
                    <a:pt x="304800" y="4324350"/>
                  </a:lnTo>
                  <a:lnTo>
                    <a:pt x="254000" y="4267200"/>
                  </a:lnTo>
                  <a:lnTo>
                    <a:pt x="203200" y="4206875"/>
                  </a:lnTo>
                  <a:lnTo>
                    <a:pt x="158750" y="4143375"/>
                  </a:lnTo>
                  <a:lnTo>
                    <a:pt x="139700" y="4108450"/>
                  </a:lnTo>
                  <a:lnTo>
                    <a:pt x="120650" y="4073525"/>
                  </a:lnTo>
                  <a:lnTo>
                    <a:pt x="88900" y="4003675"/>
                  </a:lnTo>
                  <a:lnTo>
                    <a:pt x="63500" y="3933825"/>
                  </a:lnTo>
                  <a:lnTo>
                    <a:pt x="44450" y="3860800"/>
                  </a:lnTo>
                  <a:lnTo>
                    <a:pt x="28575" y="3787775"/>
                  </a:lnTo>
                  <a:lnTo>
                    <a:pt x="15875" y="3714750"/>
                  </a:lnTo>
                  <a:lnTo>
                    <a:pt x="9525" y="3638550"/>
                  </a:lnTo>
                  <a:lnTo>
                    <a:pt x="3175" y="3562350"/>
                  </a:lnTo>
                  <a:lnTo>
                    <a:pt x="3175" y="3482975"/>
                  </a:lnTo>
                  <a:lnTo>
                    <a:pt x="0" y="3343275"/>
                  </a:lnTo>
                  <a:lnTo>
                    <a:pt x="0" y="3175000"/>
                  </a:lnTo>
                  <a:lnTo>
                    <a:pt x="0" y="1454150"/>
                  </a:lnTo>
                  <a:lnTo>
                    <a:pt x="0" y="1282700"/>
                  </a:lnTo>
                  <a:lnTo>
                    <a:pt x="3175" y="1146175"/>
                  </a:lnTo>
                  <a:lnTo>
                    <a:pt x="3175" y="1066800"/>
                  </a:lnTo>
                  <a:lnTo>
                    <a:pt x="9525" y="990600"/>
                  </a:lnTo>
                  <a:lnTo>
                    <a:pt x="15875" y="914400"/>
                  </a:lnTo>
                  <a:lnTo>
                    <a:pt x="28575" y="841375"/>
                  </a:lnTo>
                  <a:lnTo>
                    <a:pt x="44450" y="768350"/>
                  </a:lnTo>
                  <a:lnTo>
                    <a:pt x="63500" y="695325"/>
                  </a:lnTo>
                  <a:lnTo>
                    <a:pt x="88900" y="622300"/>
                  </a:lnTo>
                  <a:lnTo>
                    <a:pt x="120650" y="552450"/>
                  </a:lnTo>
                  <a:lnTo>
                    <a:pt x="139700" y="517525"/>
                  </a:lnTo>
                  <a:lnTo>
                    <a:pt x="158750" y="485775"/>
                  </a:lnTo>
                  <a:lnTo>
                    <a:pt x="203200" y="422275"/>
                  </a:lnTo>
                  <a:lnTo>
                    <a:pt x="254000" y="361950"/>
                  </a:lnTo>
                  <a:lnTo>
                    <a:pt x="304800" y="304800"/>
                  </a:lnTo>
                  <a:lnTo>
                    <a:pt x="361950" y="254000"/>
                  </a:lnTo>
                  <a:lnTo>
                    <a:pt x="422275" y="203200"/>
                  </a:lnTo>
                  <a:lnTo>
                    <a:pt x="485775" y="158750"/>
                  </a:lnTo>
                  <a:lnTo>
                    <a:pt x="520700" y="139700"/>
                  </a:lnTo>
                  <a:lnTo>
                    <a:pt x="555625" y="120650"/>
                  </a:lnTo>
                  <a:lnTo>
                    <a:pt x="625475" y="88900"/>
                  </a:lnTo>
                  <a:lnTo>
                    <a:pt x="695325" y="63500"/>
                  </a:lnTo>
                  <a:lnTo>
                    <a:pt x="768350" y="44450"/>
                  </a:lnTo>
                  <a:lnTo>
                    <a:pt x="841375" y="28575"/>
                  </a:lnTo>
                  <a:lnTo>
                    <a:pt x="914400" y="15875"/>
                  </a:lnTo>
                  <a:lnTo>
                    <a:pt x="990600" y="9525"/>
                  </a:lnTo>
                  <a:lnTo>
                    <a:pt x="1066800" y="3175"/>
                  </a:lnTo>
                  <a:lnTo>
                    <a:pt x="11461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8" name="îṩľiḋè">
            <a:extLst>
              <a:ext uri="{FF2B5EF4-FFF2-40B4-BE49-F238E27FC236}">
                <a16:creationId xmlns:a16="http://schemas.microsoft.com/office/drawing/2014/main" id="{102AF8A8-8E92-4C8D-BDC1-F312F9F90D4F}"/>
              </a:ext>
            </a:extLst>
          </p:cNvPr>
          <p:cNvSpPr txBox="1"/>
          <p:nvPr/>
        </p:nvSpPr>
        <p:spPr>
          <a:xfrm>
            <a:off x="4938342" y="4855637"/>
            <a:ext cx="2299974" cy="338554"/>
          </a:xfrm>
          <a:prstGeom prst="rect">
            <a:avLst/>
          </a:prstGeom>
          <a:noFill/>
        </p:spPr>
        <p:txBody>
          <a:bodyPr wrap="none" anchor="b" anchorCtr="1">
            <a:normAutofit/>
          </a:bodyPr>
          <a:lstStyle/>
          <a:p>
            <a:pPr algn="ctr"/>
            <a:r>
              <a:rPr lang="en-US" altLang="zh-CN" sz="1600" b="1" dirty="0"/>
              <a:t>Progress</a:t>
            </a:r>
            <a:endParaRPr lang="zh-CN" altLang="en-US" sz="1600" b="1" dirty="0"/>
          </a:p>
        </p:txBody>
      </p:sp>
      <p:grpSp>
        <p:nvGrpSpPr>
          <p:cNvPr id="12" name="ï$ļîḓé">
            <a:extLst>
              <a:ext uri="{FF2B5EF4-FFF2-40B4-BE49-F238E27FC236}">
                <a16:creationId xmlns:a16="http://schemas.microsoft.com/office/drawing/2014/main" id="{EDED8715-B7AD-45D4-81C0-2AE3B5CD562B}"/>
              </a:ext>
            </a:extLst>
          </p:cNvPr>
          <p:cNvGrpSpPr/>
          <p:nvPr/>
        </p:nvGrpSpPr>
        <p:grpSpPr>
          <a:xfrm>
            <a:off x="9258216" y="3188248"/>
            <a:ext cx="1137902" cy="1137902"/>
            <a:chOff x="7526778" y="3284984"/>
            <a:chExt cx="1512168" cy="1512168"/>
          </a:xfrm>
        </p:grpSpPr>
        <p:sp>
          <p:nvSpPr>
            <p:cNvPr id="15" name="îŝľîḑè">
              <a:extLst>
                <a:ext uri="{FF2B5EF4-FFF2-40B4-BE49-F238E27FC236}">
                  <a16:creationId xmlns:a16="http://schemas.microsoft.com/office/drawing/2014/main" id="{FC74F50E-2EAF-4E2C-B4D7-4942100D5712}"/>
                </a:ext>
              </a:extLst>
            </p:cNvPr>
            <p:cNvSpPr/>
            <p:nvPr/>
          </p:nvSpPr>
          <p:spPr bwMode="auto">
            <a:xfrm>
              <a:off x="7526778" y="3284984"/>
              <a:ext cx="1512168" cy="151216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ṩļîďe">
              <a:extLst>
                <a:ext uri="{FF2B5EF4-FFF2-40B4-BE49-F238E27FC236}">
                  <a16:creationId xmlns:a16="http://schemas.microsoft.com/office/drawing/2014/main" id="{9EF858E6-77E2-4A0D-8A2C-B722EFEA3E26}"/>
                </a:ext>
              </a:extLst>
            </p:cNvPr>
            <p:cNvSpPr/>
            <p:nvPr/>
          </p:nvSpPr>
          <p:spPr bwMode="auto">
            <a:xfrm>
              <a:off x="7926728" y="3684934"/>
              <a:ext cx="712268" cy="712268"/>
            </a:xfrm>
            <a:custGeom>
              <a:avLst/>
              <a:gdLst/>
              <a:ahLst/>
              <a:cxnLst/>
              <a:rect l="0" t="0" r="r" b="b"/>
              <a:pathLst>
                <a:path w="14245316" h="14255088">
                  <a:moveTo>
                    <a:pt x="7593642" y="12119807"/>
                  </a:moveTo>
                  <a:lnTo>
                    <a:pt x="7662036" y="12774427"/>
                  </a:lnTo>
                  <a:lnTo>
                    <a:pt x="7564332" y="12784197"/>
                  </a:lnTo>
                  <a:lnTo>
                    <a:pt x="7505708" y="12129577"/>
                  </a:lnTo>
                  <a:lnTo>
                    <a:pt x="7593642" y="12119807"/>
                  </a:lnTo>
                  <a:close/>
                  <a:moveTo>
                    <a:pt x="6626368" y="12119807"/>
                  </a:moveTo>
                  <a:lnTo>
                    <a:pt x="6714302" y="12129577"/>
                  </a:lnTo>
                  <a:lnTo>
                    <a:pt x="6665448" y="12784197"/>
                  </a:lnTo>
                  <a:lnTo>
                    <a:pt x="6567744" y="12774427"/>
                  </a:lnTo>
                  <a:lnTo>
                    <a:pt x="6626368" y="12119807"/>
                  </a:lnTo>
                  <a:close/>
                  <a:moveTo>
                    <a:pt x="8463212" y="11963479"/>
                  </a:moveTo>
                  <a:lnTo>
                    <a:pt x="8639080" y="12598559"/>
                  </a:lnTo>
                  <a:lnTo>
                    <a:pt x="8541376" y="12618100"/>
                  </a:lnTo>
                  <a:lnTo>
                    <a:pt x="8375278" y="11983020"/>
                  </a:lnTo>
                  <a:lnTo>
                    <a:pt x="8463212" y="11963479"/>
                  </a:lnTo>
                  <a:close/>
                  <a:moveTo>
                    <a:pt x="5756798" y="11953709"/>
                  </a:moveTo>
                  <a:lnTo>
                    <a:pt x="5844732" y="11983020"/>
                  </a:lnTo>
                  <a:lnTo>
                    <a:pt x="5678634" y="12618100"/>
                  </a:lnTo>
                  <a:lnTo>
                    <a:pt x="5590700" y="12598559"/>
                  </a:lnTo>
                  <a:lnTo>
                    <a:pt x="5756798" y="11953709"/>
                  </a:lnTo>
                  <a:close/>
                  <a:moveTo>
                    <a:pt x="7085580" y="11728989"/>
                  </a:moveTo>
                  <a:lnTo>
                    <a:pt x="7173512" y="11728989"/>
                  </a:lnTo>
                  <a:lnTo>
                    <a:pt x="7173512" y="12803738"/>
                  </a:lnTo>
                  <a:lnTo>
                    <a:pt x="7085580" y="12803738"/>
                  </a:lnTo>
                  <a:lnTo>
                    <a:pt x="7085580" y="11728989"/>
                  </a:lnTo>
                  <a:close/>
                  <a:moveTo>
                    <a:pt x="6264860" y="11650825"/>
                  </a:moveTo>
                  <a:lnTo>
                    <a:pt x="6352796" y="11660595"/>
                  </a:lnTo>
                  <a:lnTo>
                    <a:pt x="6167156" y="12725575"/>
                  </a:lnTo>
                  <a:lnTo>
                    <a:pt x="6079222" y="12706034"/>
                  </a:lnTo>
                  <a:lnTo>
                    <a:pt x="6264860" y="11650825"/>
                  </a:lnTo>
                  <a:close/>
                  <a:moveTo>
                    <a:pt x="4936080" y="11650825"/>
                  </a:moveTo>
                  <a:lnTo>
                    <a:pt x="5014244" y="11689907"/>
                  </a:lnTo>
                  <a:lnTo>
                    <a:pt x="4740672" y="12285904"/>
                  </a:lnTo>
                  <a:lnTo>
                    <a:pt x="4652736" y="12246823"/>
                  </a:lnTo>
                  <a:lnTo>
                    <a:pt x="4936080" y="11650825"/>
                  </a:lnTo>
                  <a:close/>
                  <a:moveTo>
                    <a:pt x="9303472" y="11641055"/>
                  </a:moveTo>
                  <a:lnTo>
                    <a:pt x="9596584" y="12237052"/>
                  </a:lnTo>
                  <a:lnTo>
                    <a:pt x="9508650" y="12276134"/>
                  </a:lnTo>
                  <a:lnTo>
                    <a:pt x="9225308" y="11680136"/>
                  </a:lnTo>
                  <a:lnTo>
                    <a:pt x="9303472" y="11641055"/>
                  </a:lnTo>
                  <a:close/>
                  <a:moveTo>
                    <a:pt x="7974690" y="11641055"/>
                  </a:moveTo>
                  <a:lnTo>
                    <a:pt x="8160328" y="12706034"/>
                  </a:lnTo>
                  <a:lnTo>
                    <a:pt x="8072394" y="12725575"/>
                  </a:lnTo>
                  <a:lnTo>
                    <a:pt x="7886756" y="11660595"/>
                  </a:lnTo>
                  <a:lnTo>
                    <a:pt x="7974690" y="11641055"/>
                  </a:lnTo>
                  <a:close/>
                  <a:moveTo>
                    <a:pt x="5492996" y="11435875"/>
                  </a:moveTo>
                  <a:lnTo>
                    <a:pt x="5580928" y="11465186"/>
                  </a:lnTo>
                  <a:lnTo>
                    <a:pt x="5209652" y="12481313"/>
                  </a:lnTo>
                  <a:lnTo>
                    <a:pt x="5121718" y="12452002"/>
                  </a:lnTo>
                  <a:lnTo>
                    <a:pt x="5492996" y="11435875"/>
                  </a:lnTo>
                  <a:close/>
                  <a:moveTo>
                    <a:pt x="8756326" y="11426105"/>
                  </a:moveTo>
                  <a:lnTo>
                    <a:pt x="9127604" y="12442232"/>
                  </a:lnTo>
                  <a:lnTo>
                    <a:pt x="9039668" y="12471543"/>
                  </a:lnTo>
                  <a:lnTo>
                    <a:pt x="8668392" y="11455416"/>
                  </a:lnTo>
                  <a:lnTo>
                    <a:pt x="8756326" y="11426105"/>
                  </a:lnTo>
                  <a:close/>
                  <a:moveTo>
                    <a:pt x="10065566" y="11191614"/>
                  </a:moveTo>
                  <a:lnTo>
                    <a:pt x="10446612" y="11738759"/>
                  </a:lnTo>
                  <a:lnTo>
                    <a:pt x="10368450" y="11787611"/>
                  </a:lnTo>
                  <a:lnTo>
                    <a:pt x="9987402" y="11250237"/>
                  </a:lnTo>
                  <a:lnTo>
                    <a:pt x="10065566" y="11191614"/>
                  </a:lnTo>
                  <a:close/>
                  <a:moveTo>
                    <a:pt x="4154444" y="11191614"/>
                  </a:moveTo>
                  <a:lnTo>
                    <a:pt x="4232608" y="11240466"/>
                  </a:lnTo>
                  <a:lnTo>
                    <a:pt x="3851560" y="11787611"/>
                  </a:lnTo>
                  <a:lnTo>
                    <a:pt x="3773396" y="11728989"/>
                  </a:lnTo>
                  <a:lnTo>
                    <a:pt x="4154444" y="11191614"/>
                  </a:lnTo>
                  <a:close/>
                  <a:moveTo>
                    <a:pt x="4760212" y="11084139"/>
                  </a:moveTo>
                  <a:lnTo>
                    <a:pt x="4838376" y="11132991"/>
                  </a:lnTo>
                  <a:lnTo>
                    <a:pt x="4301000" y="12070954"/>
                  </a:lnTo>
                  <a:lnTo>
                    <a:pt x="4222836" y="12022102"/>
                  </a:lnTo>
                  <a:lnTo>
                    <a:pt x="4760212" y="11084139"/>
                  </a:lnTo>
                  <a:close/>
                  <a:moveTo>
                    <a:pt x="9489108" y="11074368"/>
                  </a:moveTo>
                  <a:lnTo>
                    <a:pt x="10026484" y="12012332"/>
                  </a:lnTo>
                  <a:lnTo>
                    <a:pt x="9948320" y="12051414"/>
                  </a:lnTo>
                  <a:lnTo>
                    <a:pt x="9401176" y="11123221"/>
                  </a:lnTo>
                  <a:lnTo>
                    <a:pt x="9489108" y="11074368"/>
                  </a:lnTo>
                  <a:close/>
                  <a:moveTo>
                    <a:pt x="10739728" y="10615157"/>
                  </a:moveTo>
                  <a:lnTo>
                    <a:pt x="11208708" y="11084139"/>
                  </a:lnTo>
                  <a:lnTo>
                    <a:pt x="11140316" y="11152532"/>
                  </a:lnTo>
                  <a:lnTo>
                    <a:pt x="10671334" y="10683550"/>
                  </a:lnTo>
                  <a:lnTo>
                    <a:pt x="10739728" y="10615157"/>
                  </a:lnTo>
                  <a:close/>
                  <a:moveTo>
                    <a:pt x="4095820" y="10615157"/>
                  </a:moveTo>
                  <a:lnTo>
                    <a:pt x="4164214" y="10673780"/>
                  </a:lnTo>
                  <a:lnTo>
                    <a:pt x="3470512" y="11504268"/>
                  </a:lnTo>
                  <a:lnTo>
                    <a:pt x="3402120" y="11435875"/>
                  </a:lnTo>
                  <a:lnTo>
                    <a:pt x="4095820" y="10615157"/>
                  </a:lnTo>
                  <a:close/>
                  <a:moveTo>
                    <a:pt x="10133960" y="10605387"/>
                  </a:moveTo>
                  <a:lnTo>
                    <a:pt x="10827660" y="11435875"/>
                  </a:lnTo>
                  <a:lnTo>
                    <a:pt x="10759268" y="11494498"/>
                  </a:lnTo>
                  <a:lnTo>
                    <a:pt x="10065566" y="10664009"/>
                  </a:lnTo>
                  <a:lnTo>
                    <a:pt x="10133960" y="10605387"/>
                  </a:lnTo>
                  <a:close/>
                  <a:moveTo>
                    <a:pt x="3529136" y="10038701"/>
                  </a:moveTo>
                  <a:lnTo>
                    <a:pt x="3587758" y="10116864"/>
                  </a:lnTo>
                  <a:lnTo>
                    <a:pt x="2767040" y="10810566"/>
                  </a:lnTo>
                  <a:lnTo>
                    <a:pt x="2708416" y="10732403"/>
                  </a:lnTo>
                  <a:lnTo>
                    <a:pt x="3529136" y="10038701"/>
                  </a:lnTo>
                  <a:close/>
                  <a:moveTo>
                    <a:pt x="10710416" y="10019160"/>
                  </a:moveTo>
                  <a:lnTo>
                    <a:pt x="11540904" y="10712862"/>
                  </a:lnTo>
                  <a:lnTo>
                    <a:pt x="11482280" y="10781255"/>
                  </a:lnTo>
                  <a:lnTo>
                    <a:pt x="10651792" y="10087553"/>
                  </a:lnTo>
                  <a:lnTo>
                    <a:pt x="10710416" y="10019160"/>
                  </a:lnTo>
                  <a:close/>
                  <a:moveTo>
                    <a:pt x="11296644" y="9940996"/>
                  </a:moveTo>
                  <a:lnTo>
                    <a:pt x="11843788" y="10312273"/>
                  </a:lnTo>
                  <a:lnTo>
                    <a:pt x="11785164" y="10390437"/>
                  </a:lnTo>
                  <a:lnTo>
                    <a:pt x="11238020" y="10009389"/>
                  </a:lnTo>
                  <a:lnTo>
                    <a:pt x="11296644" y="9940996"/>
                  </a:lnTo>
                  <a:close/>
                  <a:moveTo>
                    <a:pt x="2933136" y="9940996"/>
                  </a:moveTo>
                  <a:lnTo>
                    <a:pt x="2981990" y="10009389"/>
                  </a:lnTo>
                  <a:lnTo>
                    <a:pt x="2444616" y="10400207"/>
                  </a:lnTo>
                  <a:lnTo>
                    <a:pt x="2385992" y="10322044"/>
                  </a:lnTo>
                  <a:lnTo>
                    <a:pt x="2933136" y="9940996"/>
                  </a:lnTo>
                  <a:close/>
                  <a:moveTo>
                    <a:pt x="3069924" y="9364540"/>
                  </a:moveTo>
                  <a:lnTo>
                    <a:pt x="3109006" y="9442703"/>
                  </a:lnTo>
                  <a:lnTo>
                    <a:pt x="2180812" y="9989848"/>
                  </a:lnTo>
                  <a:lnTo>
                    <a:pt x="2131960" y="9901914"/>
                  </a:lnTo>
                  <a:lnTo>
                    <a:pt x="3069924" y="9364540"/>
                  </a:lnTo>
                  <a:close/>
                  <a:moveTo>
                    <a:pt x="11159856" y="9354769"/>
                  </a:moveTo>
                  <a:lnTo>
                    <a:pt x="12097820" y="9892144"/>
                  </a:lnTo>
                  <a:lnTo>
                    <a:pt x="12048968" y="9980078"/>
                  </a:lnTo>
                  <a:lnTo>
                    <a:pt x="11120774" y="9432933"/>
                  </a:lnTo>
                  <a:lnTo>
                    <a:pt x="11159856" y="9354769"/>
                  </a:lnTo>
                  <a:close/>
                  <a:moveTo>
                    <a:pt x="2513008" y="9208213"/>
                  </a:moveTo>
                  <a:lnTo>
                    <a:pt x="2552090" y="9286376"/>
                  </a:lnTo>
                  <a:lnTo>
                    <a:pt x="1965864" y="9589260"/>
                  </a:lnTo>
                  <a:lnTo>
                    <a:pt x="1917012" y="9501326"/>
                  </a:lnTo>
                  <a:lnTo>
                    <a:pt x="2513008" y="9208213"/>
                  </a:lnTo>
                  <a:close/>
                  <a:moveTo>
                    <a:pt x="11726542" y="9169131"/>
                  </a:moveTo>
                  <a:lnTo>
                    <a:pt x="12332310" y="9442703"/>
                  </a:lnTo>
                  <a:lnTo>
                    <a:pt x="12283458" y="9530637"/>
                  </a:lnTo>
                  <a:lnTo>
                    <a:pt x="11687460" y="9257065"/>
                  </a:lnTo>
                  <a:lnTo>
                    <a:pt x="11726542" y="9169131"/>
                  </a:lnTo>
                  <a:close/>
                  <a:moveTo>
                    <a:pt x="2737728" y="8641526"/>
                  </a:moveTo>
                  <a:lnTo>
                    <a:pt x="2767040" y="8719690"/>
                  </a:lnTo>
                  <a:lnTo>
                    <a:pt x="1750912" y="9100738"/>
                  </a:lnTo>
                  <a:lnTo>
                    <a:pt x="1721602" y="9003033"/>
                  </a:lnTo>
                  <a:lnTo>
                    <a:pt x="2737728" y="8641526"/>
                  </a:lnTo>
                  <a:close/>
                  <a:moveTo>
                    <a:pt x="11462740" y="8612215"/>
                  </a:moveTo>
                  <a:lnTo>
                    <a:pt x="12517948" y="8983492"/>
                  </a:lnTo>
                  <a:lnTo>
                    <a:pt x="12478868" y="9071426"/>
                  </a:lnTo>
                  <a:lnTo>
                    <a:pt x="11433428" y="8690379"/>
                  </a:lnTo>
                  <a:lnTo>
                    <a:pt x="11462740" y="8612215"/>
                  </a:lnTo>
                  <a:close/>
                  <a:moveTo>
                    <a:pt x="2219896" y="8377724"/>
                  </a:moveTo>
                  <a:lnTo>
                    <a:pt x="2239436" y="8465658"/>
                  </a:lnTo>
                  <a:lnTo>
                    <a:pt x="1604356" y="8661067"/>
                  </a:lnTo>
                  <a:lnTo>
                    <a:pt x="1584816" y="8563363"/>
                  </a:lnTo>
                  <a:lnTo>
                    <a:pt x="2219896" y="8377724"/>
                  </a:lnTo>
                  <a:close/>
                  <a:moveTo>
                    <a:pt x="12019656" y="8319101"/>
                  </a:moveTo>
                  <a:lnTo>
                    <a:pt x="12664506" y="8485199"/>
                  </a:lnTo>
                  <a:lnTo>
                    <a:pt x="12644964" y="8573133"/>
                  </a:lnTo>
                  <a:lnTo>
                    <a:pt x="12000116" y="8407036"/>
                  </a:lnTo>
                  <a:lnTo>
                    <a:pt x="12019656" y="8319101"/>
                  </a:lnTo>
                  <a:close/>
                  <a:moveTo>
                    <a:pt x="2532548" y="7859890"/>
                  </a:moveTo>
                  <a:lnTo>
                    <a:pt x="2542320" y="7947824"/>
                  </a:lnTo>
                  <a:lnTo>
                    <a:pt x="1487112" y="8133463"/>
                  </a:lnTo>
                  <a:lnTo>
                    <a:pt x="1467570" y="8045529"/>
                  </a:lnTo>
                  <a:lnTo>
                    <a:pt x="2532548" y="7859890"/>
                  </a:lnTo>
                  <a:close/>
                  <a:moveTo>
                    <a:pt x="11667920" y="7830579"/>
                  </a:moveTo>
                  <a:lnTo>
                    <a:pt x="12762210" y="8016218"/>
                  </a:lnTo>
                  <a:lnTo>
                    <a:pt x="12742668" y="8113922"/>
                  </a:lnTo>
                  <a:lnTo>
                    <a:pt x="11648380" y="7918513"/>
                  </a:lnTo>
                  <a:lnTo>
                    <a:pt x="11667920" y="7830579"/>
                  </a:lnTo>
                  <a:close/>
                  <a:moveTo>
                    <a:pt x="2063568" y="7488613"/>
                  </a:moveTo>
                  <a:lnTo>
                    <a:pt x="2073338" y="7586318"/>
                  </a:lnTo>
                  <a:lnTo>
                    <a:pt x="1408948" y="7654711"/>
                  </a:lnTo>
                  <a:lnTo>
                    <a:pt x="1408948" y="7566777"/>
                  </a:lnTo>
                  <a:lnTo>
                    <a:pt x="2063568" y="7488613"/>
                  </a:lnTo>
                  <a:close/>
                  <a:moveTo>
                    <a:pt x="12166212" y="7459302"/>
                  </a:moveTo>
                  <a:lnTo>
                    <a:pt x="12830604" y="7508154"/>
                  </a:lnTo>
                  <a:lnTo>
                    <a:pt x="12820832" y="7596088"/>
                  </a:lnTo>
                  <a:lnTo>
                    <a:pt x="12156442" y="7547236"/>
                  </a:lnTo>
                  <a:lnTo>
                    <a:pt x="12166212" y="7459302"/>
                  </a:lnTo>
                  <a:close/>
                  <a:moveTo>
                    <a:pt x="1379636" y="7039172"/>
                  </a:moveTo>
                  <a:lnTo>
                    <a:pt x="2464156" y="7039172"/>
                  </a:lnTo>
                  <a:lnTo>
                    <a:pt x="2464156" y="7127106"/>
                  </a:lnTo>
                  <a:lnTo>
                    <a:pt x="1379636" y="7136877"/>
                  </a:lnTo>
                  <a:lnTo>
                    <a:pt x="1379636" y="7039172"/>
                  </a:lnTo>
                  <a:close/>
                  <a:moveTo>
                    <a:pt x="11726542" y="7019632"/>
                  </a:moveTo>
                  <a:lnTo>
                    <a:pt x="12840374" y="7019632"/>
                  </a:lnTo>
                  <a:lnTo>
                    <a:pt x="12840374" y="7107566"/>
                  </a:lnTo>
                  <a:lnTo>
                    <a:pt x="11726542" y="7117336"/>
                  </a:lnTo>
                  <a:lnTo>
                    <a:pt x="11726542" y="7019632"/>
                  </a:lnTo>
                  <a:close/>
                  <a:moveTo>
                    <a:pt x="1408948" y="6550650"/>
                  </a:moveTo>
                  <a:lnTo>
                    <a:pt x="2063568" y="6599502"/>
                  </a:lnTo>
                  <a:lnTo>
                    <a:pt x="2063568" y="6687436"/>
                  </a:lnTo>
                  <a:lnTo>
                    <a:pt x="1399176" y="6648354"/>
                  </a:lnTo>
                  <a:lnTo>
                    <a:pt x="1408948" y="6550650"/>
                  </a:lnTo>
                  <a:close/>
                  <a:moveTo>
                    <a:pt x="12811062" y="6492028"/>
                  </a:moveTo>
                  <a:lnTo>
                    <a:pt x="12820832" y="6589732"/>
                  </a:lnTo>
                  <a:lnTo>
                    <a:pt x="12166212" y="6648354"/>
                  </a:lnTo>
                  <a:lnTo>
                    <a:pt x="12156442" y="6560420"/>
                  </a:lnTo>
                  <a:lnTo>
                    <a:pt x="12811062" y="6492028"/>
                  </a:lnTo>
                  <a:close/>
                  <a:moveTo>
                    <a:pt x="1477340" y="6032816"/>
                  </a:moveTo>
                  <a:lnTo>
                    <a:pt x="2542320" y="6228225"/>
                  </a:lnTo>
                  <a:lnTo>
                    <a:pt x="2522778" y="6316159"/>
                  </a:lnTo>
                  <a:lnTo>
                    <a:pt x="1457800" y="6130520"/>
                  </a:lnTo>
                  <a:lnTo>
                    <a:pt x="1477340" y="6032816"/>
                  </a:lnTo>
                  <a:close/>
                  <a:moveTo>
                    <a:pt x="12742668" y="6013276"/>
                  </a:moveTo>
                  <a:lnTo>
                    <a:pt x="12762210" y="6110980"/>
                  </a:lnTo>
                  <a:lnTo>
                    <a:pt x="11658148" y="6306389"/>
                  </a:lnTo>
                  <a:lnTo>
                    <a:pt x="11648380" y="6218455"/>
                  </a:lnTo>
                  <a:lnTo>
                    <a:pt x="12742668" y="6013276"/>
                  </a:lnTo>
                  <a:close/>
                  <a:moveTo>
                    <a:pt x="1584816" y="5573605"/>
                  </a:moveTo>
                  <a:lnTo>
                    <a:pt x="2229664" y="5729932"/>
                  </a:lnTo>
                  <a:lnTo>
                    <a:pt x="2200354" y="5817866"/>
                  </a:lnTo>
                  <a:lnTo>
                    <a:pt x="1555504" y="5661539"/>
                  </a:lnTo>
                  <a:lnTo>
                    <a:pt x="1584816" y="5573605"/>
                  </a:lnTo>
                  <a:close/>
                  <a:moveTo>
                    <a:pt x="12615652" y="5495441"/>
                  </a:moveTo>
                  <a:lnTo>
                    <a:pt x="12644964" y="5583375"/>
                  </a:lnTo>
                  <a:lnTo>
                    <a:pt x="12009884" y="5759243"/>
                  </a:lnTo>
                  <a:lnTo>
                    <a:pt x="11980574" y="5671309"/>
                  </a:lnTo>
                  <a:lnTo>
                    <a:pt x="12615652" y="5495441"/>
                  </a:lnTo>
                  <a:close/>
                  <a:moveTo>
                    <a:pt x="1741144" y="5075312"/>
                  </a:moveTo>
                  <a:lnTo>
                    <a:pt x="2757268" y="5446589"/>
                  </a:lnTo>
                  <a:lnTo>
                    <a:pt x="2727958" y="5534523"/>
                  </a:lnTo>
                  <a:lnTo>
                    <a:pt x="1711832" y="5163246"/>
                  </a:lnTo>
                  <a:lnTo>
                    <a:pt x="1741144" y="5075312"/>
                  </a:lnTo>
                  <a:close/>
                  <a:moveTo>
                    <a:pt x="12469096" y="5055771"/>
                  </a:moveTo>
                  <a:lnTo>
                    <a:pt x="12508178" y="5143705"/>
                  </a:lnTo>
                  <a:lnTo>
                    <a:pt x="11462740" y="5524752"/>
                  </a:lnTo>
                  <a:lnTo>
                    <a:pt x="11423658" y="5446589"/>
                  </a:lnTo>
                  <a:lnTo>
                    <a:pt x="12469096" y="5055771"/>
                  </a:lnTo>
                  <a:close/>
                  <a:moveTo>
                    <a:pt x="1936552" y="4616101"/>
                  </a:moveTo>
                  <a:lnTo>
                    <a:pt x="2542320" y="4889673"/>
                  </a:lnTo>
                  <a:lnTo>
                    <a:pt x="2503238" y="4967837"/>
                  </a:lnTo>
                  <a:lnTo>
                    <a:pt x="1897470" y="4704035"/>
                  </a:lnTo>
                  <a:lnTo>
                    <a:pt x="1936552" y="4616101"/>
                  </a:lnTo>
                  <a:close/>
                  <a:moveTo>
                    <a:pt x="12263916" y="4567248"/>
                  </a:moveTo>
                  <a:lnTo>
                    <a:pt x="12303000" y="4645412"/>
                  </a:lnTo>
                  <a:lnTo>
                    <a:pt x="11707000" y="4938527"/>
                  </a:lnTo>
                  <a:lnTo>
                    <a:pt x="11667920" y="4850592"/>
                  </a:lnTo>
                  <a:lnTo>
                    <a:pt x="12263916" y="4567248"/>
                  </a:lnTo>
                  <a:close/>
                  <a:moveTo>
                    <a:pt x="12048968" y="4166660"/>
                  </a:moveTo>
                  <a:lnTo>
                    <a:pt x="12097820" y="4244824"/>
                  </a:lnTo>
                  <a:lnTo>
                    <a:pt x="11130544" y="4801739"/>
                  </a:lnTo>
                  <a:lnTo>
                    <a:pt x="11081692" y="4723576"/>
                  </a:lnTo>
                  <a:lnTo>
                    <a:pt x="12048968" y="4166660"/>
                  </a:lnTo>
                  <a:close/>
                  <a:moveTo>
                    <a:pt x="2171042" y="4166660"/>
                  </a:moveTo>
                  <a:lnTo>
                    <a:pt x="3138316" y="4723576"/>
                  </a:lnTo>
                  <a:lnTo>
                    <a:pt x="3099236" y="4811510"/>
                  </a:lnTo>
                  <a:lnTo>
                    <a:pt x="2122190" y="4254594"/>
                  </a:lnTo>
                  <a:lnTo>
                    <a:pt x="2171042" y="4166660"/>
                  </a:lnTo>
                  <a:close/>
                  <a:moveTo>
                    <a:pt x="11785164" y="3756301"/>
                  </a:moveTo>
                  <a:lnTo>
                    <a:pt x="11834016" y="3834465"/>
                  </a:lnTo>
                  <a:lnTo>
                    <a:pt x="11296644" y="4215512"/>
                  </a:lnTo>
                  <a:lnTo>
                    <a:pt x="11247790" y="4147119"/>
                  </a:lnTo>
                  <a:lnTo>
                    <a:pt x="11785164" y="3756301"/>
                  </a:lnTo>
                  <a:close/>
                  <a:moveTo>
                    <a:pt x="2444616" y="3756301"/>
                  </a:moveTo>
                  <a:lnTo>
                    <a:pt x="2991760" y="4127578"/>
                  </a:lnTo>
                  <a:lnTo>
                    <a:pt x="2933136" y="4205742"/>
                  </a:lnTo>
                  <a:lnTo>
                    <a:pt x="2385992" y="3834465"/>
                  </a:lnTo>
                  <a:lnTo>
                    <a:pt x="2444616" y="3756301"/>
                  </a:lnTo>
                  <a:close/>
                  <a:moveTo>
                    <a:pt x="2747500" y="3365483"/>
                  </a:moveTo>
                  <a:lnTo>
                    <a:pt x="3607300" y="4078726"/>
                  </a:lnTo>
                  <a:lnTo>
                    <a:pt x="3548676" y="4147119"/>
                  </a:lnTo>
                  <a:lnTo>
                    <a:pt x="2688876" y="3433876"/>
                  </a:lnTo>
                  <a:lnTo>
                    <a:pt x="2747500" y="3365483"/>
                  </a:lnTo>
                  <a:close/>
                  <a:moveTo>
                    <a:pt x="11462740" y="3336172"/>
                  </a:moveTo>
                  <a:lnTo>
                    <a:pt x="11521364" y="3414335"/>
                  </a:lnTo>
                  <a:lnTo>
                    <a:pt x="10671334" y="4137349"/>
                  </a:lnTo>
                  <a:lnTo>
                    <a:pt x="10602940" y="4059185"/>
                  </a:lnTo>
                  <a:lnTo>
                    <a:pt x="11462740" y="3336172"/>
                  </a:lnTo>
                  <a:close/>
                  <a:moveTo>
                    <a:pt x="3079694" y="3003979"/>
                  </a:moveTo>
                  <a:lnTo>
                    <a:pt x="3558446" y="3463187"/>
                  </a:lnTo>
                  <a:lnTo>
                    <a:pt x="3490052" y="3521810"/>
                  </a:lnTo>
                  <a:lnTo>
                    <a:pt x="3021072" y="3072369"/>
                  </a:lnTo>
                  <a:lnTo>
                    <a:pt x="3079694" y="3003979"/>
                  </a:lnTo>
                  <a:close/>
                  <a:moveTo>
                    <a:pt x="11391810" y="2760793"/>
                  </a:moveTo>
                  <a:lnTo>
                    <a:pt x="7705476" y="7719161"/>
                  </a:lnTo>
                  <a:lnTo>
                    <a:pt x="7706432" y="7720110"/>
                  </a:lnTo>
                  <a:lnTo>
                    <a:pt x="7702608" y="7723017"/>
                  </a:lnTo>
                  <a:lnTo>
                    <a:pt x="7699740" y="7726874"/>
                  </a:lnTo>
                  <a:lnTo>
                    <a:pt x="7698782" y="7725925"/>
                  </a:lnTo>
                  <a:lnTo>
                    <a:pt x="2779492" y="11464244"/>
                  </a:lnTo>
                  <a:lnTo>
                    <a:pt x="2968736" y="11644670"/>
                  </a:lnTo>
                  <a:cubicBezTo>
                    <a:pt x="4056068" y="12632934"/>
                    <a:pt x="5500482" y="13235266"/>
                    <a:pt x="7085580" y="13235266"/>
                  </a:cubicBezTo>
                  <a:cubicBezTo>
                    <a:pt x="10467116" y="13235266"/>
                    <a:pt x="13208396" y="10493988"/>
                    <a:pt x="13208396" y="7112449"/>
                  </a:cubicBezTo>
                  <a:cubicBezTo>
                    <a:pt x="13208396" y="5421680"/>
                    <a:pt x="12523076" y="3890975"/>
                    <a:pt x="11415064" y="2782964"/>
                  </a:cubicBezTo>
                  <a:lnTo>
                    <a:pt x="11391810" y="2760793"/>
                  </a:lnTo>
                  <a:close/>
                  <a:moveTo>
                    <a:pt x="10749496" y="2652240"/>
                  </a:moveTo>
                  <a:lnTo>
                    <a:pt x="10827660" y="2710863"/>
                  </a:lnTo>
                  <a:lnTo>
                    <a:pt x="10104648" y="3570662"/>
                  </a:lnTo>
                  <a:lnTo>
                    <a:pt x="10036254" y="3512040"/>
                  </a:lnTo>
                  <a:lnTo>
                    <a:pt x="10749496" y="2652240"/>
                  </a:lnTo>
                  <a:close/>
                  <a:moveTo>
                    <a:pt x="3470512" y="2652240"/>
                  </a:moveTo>
                  <a:lnTo>
                    <a:pt x="4183756" y="3512040"/>
                  </a:lnTo>
                  <a:lnTo>
                    <a:pt x="4115362" y="3570662"/>
                  </a:lnTo>
                  <a:lnTo>
                    <a:pt x="3392348" y="2710863"/>
                  </a:lnTo>
                  <a:lnTo>
                    <a:pt x="3470512" y="2652240"/>
                  </a:lnTo>
                  <a:close/>
                  <a:moveTo>
                    <a:pt x="10368450" y="2359126"/>
                  </a:moveTo>
                  <a:lnTo>
                    <a:pt x="10446612" y="2417749"/>
                  </a:lnTo>
                  <a:lnTo>
                    <a:pt x="10075336" y="2964894"/>
                  </a:lnTo>
                  <a:lnTo>
                    <a:pt x="9997172" y="2906275"/>
                  </a:lnTo>
                  <a:lnTo>
                    <a:pt x="10368450" y="2359126"/>
                  </a:lnTo>
                  <a:close/>
                  <a:moveTo>
                    <a:pt x="3861330" y="2359126"/>
                  </a:moveTo>
                  <a:lnTo>
                    <a:pt x="4242378" y="2896501"/>
                  </a:lnTo>
                  <a:lnTo>
                    <a:pt x="4173984" y="2945353"/>
                  </a:lnTo>
                  <a:lnTo>
                    <a:pt x="3783168" y="2417749"/>
                  </a:lnTo>
                  <a:lnTo>
                    <a:pt x="3861330" y="2359126"/>
                  </a:lnTo>
                  <a:close/>
                  <a:moveTo>
                    <a:pt x="4281460" y="2095324"/>
                  </a:moveTo>
                  <a:lnTo>
                    <a:pt x="4838376" y="3062599"/>
                  </a:lnTo>
                  <a:lnTo>
                    <a:pt x="4760212" y="3101681"/>
                  </a:lnTo>
                  <a:lnTo>
                    <a:pt x="4203296" y="2144177"/>
                  </a:lnTo>
                  <a:lnTo>
                    <a:pt x="4281460" y="2095324"/>
                  </a:lnTo>
                  <a:close/>
                  <a:moveTo>
                    <a:pt x="9919008" y="2075783"/>
                  </a:moveTo>
                  <a:lnTo>
                    <a:pt x="10006944" y="2124636"/>
                  </a:lnTo>
                  <a:lnTo>
                    <a:pt x="9450028" y="3091910"/>
                  </a:lnTo>
                  <a:lnTo>
                    <a:pt x="9371864" y="3052828"/>
                  </a:lnTo>
                  <a:lnTo>
                    <a:pt x="9919008" y="2075783"/>
                  </a:lnTo>
                  <a:close/>
                  <a:moveTo>
                    <a:pt x="4721130" y="1870604"/>
                  </a:moveTo>
                  <a:lnTo>
                    <a:pt x="5004472" y="2466601"/>
                  </a:lnTo>
                  <a:lnTo>
                    <a:pt x="4926308" y="2505683"/>
                  </a:lnTo>
                  <a:lnTo>
                    <a:pt x="4633196" y="1909686"/>
                  </a:lnTo>
                  <a:lnTo>
                    <a:pt x="4721130" y="1870604"/>
                  </a:lnTo>
                  <a:close/>
                  <a:moveTo>
                    <a:pt x="9479340" y="1860833"/>
                  </a:moveTo>
                  <a:lnTo>
                    <a:pt x="9567272" y="1899915"/>
                  </a:lnTo>
                  <a:lnTo>
                    <a:pt x="9303472" y="2505683"/>
                  </a:lnTo>
                  <a:lnTo>
                    <a:pt x="9215536" y="2466601"/>
                  </a:lnTo>
                  <a:lnTo>
                    <a:pt x="9479340" y="1860833"/>
                  </a:lnTo>
                  <a:close/>
                  <a:moveTo>
                    <a:pt x="5190112" y="1675195"/>
                  </a:moveTo>
                  <a:lnTo>
                    <a:pt x="5571160" y="2730403"/>
                  </a:lnTo>
                  <a:lnTo>
                    <a:pt x="5483224" y="2759715"/>
                  </a:lnTo>
                  <a:lnTo>
                    <a:pt x="5102176" y="1714277"/>
                  </a:lnTo>
                  <a:lnTo>
                    <a:pt x="5190112" y="1675195"/>
                  </a:lnTo>
                  <a:close/>
                  <a:moveTo>
                    <a:pt x="9010356" y="1665425"/>
                  </a:moveTo>
                  <a:lnTo>
                    <a:pt x="9098292" y="1704506"/>
                  </a:lnTo>
                  <a:lnTo>
                    <a:pt x="8727014" y="2749944"/>
                  </a:lnTo>
                  <a:lnTo>
                    <a:pt x="8639080" y="2720633"/>
                  </a:lnTo>
                  <a:lnTo>
                    <a:pt x="9010356" y="1665425"/>
                  </a:lnTo>
                  <a:close/>
                  <a:moveTo>
                    <a:pt x="8551146" y="1528638"/>
                  </a:moveTo>
                  <a:lnTo>
                    <a:pt x="8639080" y="1548179"/>
                  </a:lnTo>
                  <a:lnTo>
                    <a:pt x="8472984" y="2193029"/>
                  </a:lnTo>
                  <a:lnTo>
                    <a:pt x="8385048" y="2173488"/>
                  </a:lnTo>
                  <a:lnTo>
                    <a:pt x="8551146" y="1528638"/>
                  </a:lnTo>
                  <a:close/>
                  <a:moveTo>
                    <a:pt x="5678634" y="1528638"/>
                  </a:moveTo>
                  <a:lnTo>
                    <a:pt x="5864272" y="2163717"/>
                  </a:lnTo>
                  <a:lnTo>
                    <a:pt x="5766568" y="2183261"/>
                  </a:lnTo>
                  <a:lnTo>
                    <a:pt x="5590700" y="1548179"/>
                  </a:lnTo>
                  <a:lnTo>
                    <a:pt x="5678634" y="1528638"/>
                  </a:lnTo>
                  <a:close/>
                  <a:moveTo>
                    <a:pt x="8052852" y="1421164"/>
                  </a:moveTo>
                  <a:lnTo>
                    <a:pt x="8150558" y="1440704"/>
                  </a:lnTo>
                  <a:lnTo>
                    <a:pt x="7955148" y="2534995"/>
                  </a:lnTo>
                  <a:lnTo>
                    <a:pt x="7867216" y="2525224"/>
                  </a:lnTo>
                  <a:lnTo>
                    <a:pt x="8052852" y="1421164"/>
                  </a:lnTo>
                  <a:close/>
                  <a:moveTo>
                    <a:pt x="6157386" y="1421164"/>
                  </a:moveTo>
                  <a:lnTo>
                    <a:pt x="6352796" y="2525224"/>
                  </a:lnTo>
                  <a:lnTo>
                    <a:pt x="6264860" y="2544768"/>
                  </a:lnTo>
                  <a:lnTo>
                    <a:pt x="6059680" y="1440704"/>
                  </a:lnTo>
                  <a:lnTo>
                    <a:pt x="6157386" y="1421164"/>
                  </a:lnTo>
                  <a:close/>
                  <a:moveTo>
                    <a:pt x="7564332" y="1362543"/>
                  </a:moveTo>
                  <a:lnTo>
                    <a:pt x="7652264" y="1372311"/>
                  </a:lnTo>
                  <a:lnTo>
                    <a:pt x="7603412" y="2026931"/>
                  </a:lnTo>
                  <a:lnTo>
                    <a:pt x="7515480" y="2026931"/>
                  </a:lnTo>
                  <a:lnTo>
                    <a:pt x="7564332" y="1362543"/>
                  </a:lnTo>
                  <a:close/>
                  <a:moveTo>
                    <a:pt x="6655680" y="1362543"/>
                  </a:moveTo>
                  <a:lnTo>
                    <a:pt x="6724072" y="2017164"/>
                  </a:lnTo>
                  <a:lnTo>
                    <a:pt x="6636138" y="2026931"/>
                  </a:lnTo>
                  <a:lnTo>
                    <a:pt x="6567744" y="1372311"/>
                  </a:lnTo>
                  <a:lnTo>
                    <a:pt x="6655680" y="1362543"/>
                  </a:lnTo>
                  <a:close/>
                  <a:moveTo>
                    <a:pt x="7046496" y="1342999"/>
                  </a:moveTo>
                  <a:lnTo>
                    <a:pt x="7144200" y="1342999"/>
                  </a:lnTo>
                  <a:lnTo>
                    <a:pt x="7144200" y="2466601"/>
                  </a:lnTo>
                  <a:lnTo>
                    <a:pt x="7056268" y="2466601"/>
                  </a:lnTo>
                  <a:lnTo>
                    <a:pt x="7046496" y="1342999"/>
                  </a:lnTo>
                  <a:close/>
                  <a:moveTo>
                    <a:pt x="7085580" y="989632"/>
                  </a:moveTo>
                  <a:cubicBezTo>
                    <a:pt x="3704040" y="989632"/>
                    <a:pt x="962764" y="3730910"/>
                    <a:pt x="962764" y="7112449"/>
                  </a:cubicBezTo>
                  <a:cubicBezTo>
                    <a:pt x="962764" y="8803219"/>
                    <a:pt x="1648082" y="10333923"/>
                    <a:pt x="2756092" y="11441934"/>
                  </a:cubicBezTo>
                  <a:lnTo>
                    <a:pt x="2779362" y="11464120"/>
                  </a:lnTo>
                  <a:lnTo>
                    <a:pt x="6588734" y="6627501"/>
                  </a:lnTo>
                  <a:lnTo>
                    <a:pt x="6587966" y="6626741"/>
                  </a:lnTo>
                  <a:lnTo>
                    <a:pt x="6591696" y="6623740"/>
                  </a:lnTo>
                  <a:lnTo>
                    <a:pt x="6594660" y="6619978"/>
                  </a:lnTo>
                  <a:lnTo>
                    <a:pt x="6595428" y="6620737"/>
                  </a:lnTo>
                  <a:lnTo>
                    <a:pt x="11391680" y="2760668"/>
                  </a:lnTo>
                  <a:lnTo>
                    <a:pt x="11202422" y="2580229"/>
                  </a:lnTo>
                  <a:cubicBezTo>
                    <a:pt x="10115088" y="1591964"/>
                    <a:pt x="8670676" y="989632"/>
                    <a:pt x="7085580" y="989632"/>
                  </a:cubicBezTo>
                  <a:close/>
                  <a:moveTo>
                    <a:pt x="4474866" y="0"/>
                  </a:moveTo>
                  <a:lnTo>
                    <a:pt x="9770450" y="0"/>
                  </a:lnTo>
                  <a:lnTo>
                    <a:pt x="10288284" y="9771"/>
                  </a:lnTo>
                  <a:lnTo>
                    <a:pt x="10718184" y="9771"/>
                  </a:lnTo>
                  <a:lnTo>
                    <a:pt x="10962444" y="19541"/>
                  </a:lnTo>
                  <a:lnTo>
                    <a:pt x="11196936" y="29312"/>
                  </a:lnTo>
                  <a:lnTo>
                    <a:pt x="11431426" y="58623"/>
                  </a:lnTo>
                  <a:lnTo>
                    <a:pt x="11656148" y="87934"/>
                  </a:lnTo>
                  <a:lnTo>
                    <a:pt x="11880868" y="136787"/>
                  </a:lnTo>
                  <a:lnTo>
                    <a:pt x="12105588" y="205180"/>
                  </a:lnTo>
                  <a:lnTo>
                    <a:pt x="12330308" y="283343"/>
                  </a:lnTo>
                  <a:lnTo>
                    <a:pt x="12545258" y="381048"/>
                  </a:lnTo>
                  <a:lnTo>
                    <a:pt x="12652732" y="439671"/>
                  </a:lnTo>
                  <a:lnTo>
                    <a:pt x="12750436" y="498293"/>
                  </a:lnTo>
                  <a:lnTo>
                    <a:pt x="12945846" y="635080"/>
                  </a:lnTo>
                  <a:lnTo>
                    <a:pt x="13131484" y="781636"/>
                  </a:lnTo>
                  <a:lnTo>
                    <a:pt x="13307352" y="947734"/>
                  </a:lnTo>
                  <a:lnTo>
                    <a:pt x="13463680" y="1113832"/>
                  </a:lnTo>
                  <a:lnTo>
                    <a:pt x="13620008" y="1299470"/>
                  </a:lnTo>
                  <a:lnTo>
                    <a:pt x="13756792" y="1504650"/>
                  </a:lnTo>
                  <a:lnTo>
                    <a:pt x="13815416" y="1602354"/>
                  </a:lnTo>
                  <a:lnTo>
                    <a:pt x="13874040" y="1709829"/>
                  </a:lnTo>
                  <a:lnTo>
                    <a:pt x="13971744" y="1924779"/>
                  </a:lnTo>
                  <a:lnTo>
                    <a:pt x="14049908" y="2139729"/>
                  </a:lnTo>
                  <a:lnTo>
                    <a:pt x="14108530" y="2364450"/>
                  </a:lnTo>
                  <a:lnTo>
                    <a:pt x="14157382" y="2598940"/>
                  </a:lnTo>
                  <a:lnTo>
                    <a:pt x="14196464" y="2823661"/>
                  </a:lnTo>
                  <a:lnTo>
                    <a:pt x="14216004" y="3058152"/>
                  </a:lnTo>
                  <a:lnTo>
                    <a:pt x="14235546" y="3292642"/>
                  </a:lnTo>
                  <a:lnTo>
                    <a:pt x="14245316" y="3527133"/>
                  </a:lnTo>
                  <a:lnTo>
                    <a:pt x="14245316" y="3957033"/>
                  </a:lnTo>
                  <a:lnTo>
                    <a:pt x="14245316" y="4484637"/>
                  </a:lnTo>
                  <a:lnTo>
                    <a:pt x="14245316" y="9770451"/>
                  </a:lnTo>
                  <a:lnTo>
                    <a:pt x="14245316" y="10298055"/>
                  </a:lnTo>
                  <a:lnTo>
                    <a:pt x="14245316" y="10727955"/>
                  </a:lnTo>
                  <a:lnTo>
                    <a:pt x="14235546" y="10962446"/>
                  </a:lnTo>
                  <a:lnTo>
                    <a:pt x="14216004" y="11206707"/>
                  </a:lnTo>
                  <a:lnTo>
                    <a:pt x="14196464" y="11431428"/>
                  </a:lnTo>
                  <a:lnTo>
                    <a:pt x="14157382" y="11656148"/>
                  </a:lnTo>
                  <a:lnTo>
                    <a:pt x="14108530" y="11890639"/>
                  </a:lnTo>
                  <a:lnTo>
                    <a:pt x="14049908" y="12115359"/>
                  </a:lnTo>
                  <a:lnTo>
                    <a:pt x="13971744" y="12330309"/>
                  </a:lnTo>
                  <a:lnTo>
                    <a:pt x="13874040" y="12545259"/>
                  </a:lnTo>
                  <a:lnTo>
                    <a:pt x="13815416" y="12652734"/>
                  </a:lnTo>
                  <a:lnTo>
                    <a:pt x="13756792" y="12760209"/>
                  </a:lnTo>
                  <a:lnTo>
                    <a:pt x="13620008" y="12955618"/>
                  </a:lnTo>
                  <a:lnTo>
                    <a:pt x="13463680" y="13141257"/>
                  </a:lnTo>
                  <a:lnTo>
                    <a:pt x="13307352" y="13317125"/>
                  </a:lnTo>
                  <a:lnTo>
                    <a:pt x="13131484" y="13473452"/>
                  </a:lnTo>
                  <a:lnTo>
                    <a:pt x="12945846" y="13620009"/>
                  </a:lnTo>
                  <a:lnTo>
                    <a:pt x="12750436" y="13756795"/>
                  </a:lnTo>
                  <a:lnTo>
                    <a:pt x="12652732" y="13825188"/>
                  </a:lnTo>
                  <a:lnTo>
                    <a:pt x="12545258" y="13883811"/>
                  </a:lnTo>
                  <a:lnTo>
                    <a:pt x="12330308" y="13981515"/>
                  </a:lnTo>
                  <a:lnTo>
                    <a:pt x="12105588" y="14059679"/>
                  </a:lnTo>
                  <a:lnTo>
                    <a:pt x="11880868" y="14118302"/>
                  </a:lnTo>
                  <a:lnTo>
                    <a:pt x="11656148" y="14167154"/>
                  </a:lnTo>
                  <a:lnTo>
                    <a:pt x="11431426" y="14196465"/>
                  </a:lnTo>
                  <a:lnTo>
                    <a:pt x="11196936" y="14225777"/>
                  </a:lnTo>
                  <a:lnTo>
                    <a:pt x="10962444" y="14235547"/>
                  </a:lnTo>
                  <a:lnTo>
                    <a:pt x="10718184" y="14245318"/>
                  </a:lnTo>
                  <a:lnTo>
                    <a:pt x="10288284" y="14255088"/>
                  </a:lnTo>
                  <a:lnTo>
                    <a:pt x="9770450" y="14255088"/>
                  </a:lnTo>
                  <a:lnTo>
                    <a:pt x="4474866" y="14255088"/>
                  </a:lnTo>
                  <a:lnTo>
                    <a:pt x="3957032" y="14255088"/>
                  </a:lnTo>
                  <a:lnTo>
                    <a:pt x="3527132" y="14245318"/>
                  </a:lnTo>
                  <a:lnTo>
                    <a:pt x="3282870" y="14235547"/>
                  </a:lnTo>
                  <a:lnTo>
                    <a:pt x="3048380" y="14225777"/>
                  </a:lnTo>
                  <a:lnTo>
                    <a:pt x="2813888" y="14196465"/>
                  </a:lnTo>
                  <a:lnTo>
                    <a:pt x="2589168" y="14167154"/>
                  </a:lnTo>
                  <a:lnTo>
                    <a:pt x="2364448" y="14118302"/>
                  </a:lnTo>
                  <a:lnTo>
                    <a:pt x="2139728" y="14059679"/>
                  </a:lnTo>
                  <a:lnTo>
                    <a:pt x="1924778" y="13981515"/>
                  </a:lnTo>
                  <a:lnTo>
                    <a:pt x="1709828" y="13883811"/>
                  </a:lnTo>
                  <a:lnTo>
                    <a:pt x="1602352" y="13825188"/>
                  </a:lnTo>
                  <a:lnTo>
                    <a:pt x="1494878" y="13756795"/>
                  </a:lnTo>
                  <a:lnTo>
                    <a:pt x="1299468" y="13620009"/>
                  </a:lnTo>
                  <a:lnTo>
                    <a:pt x="1113832" y="13473452"/>
                  </a:lnTo>
                  <a:lnTo>
                    <a:pt x="937964" y="13317125"/>
                  </a:lnTo>
                  <a:lnTo>
                    <a:pt x="781636" y="13141257"/>
                  </a:lnTo>
                  <a:lnTo>
                    <a:pt x="625308" y="12955618"/>
                  </a:lnTo>
                  <a:lnTo>
                    <a:pt x="488520" y="12760209"/>
                  </a:lnTo>
                  <a:lnTo>
                    <a:pt x="429900" y="12652734"/>
                  </a:lnTo>
                  <a:lnTo>
                    <a:pt x="371276" y="12545259"/>
                  </a:lnTo>
                  <a:lnTo>
                    <a:pt x="273572" y="12330309"/>
                  </a:lnTo>
                  <a:lnTo>
                    <a:pt x="195408" y="12115359"/>
                  </a:lnTo>
                  <a:lnTo>
                    <a:pt x="136784" y="11890639"/>
                  </a:lnTo>
                  <a:lnTo>
                    <a:pt x="87932" y="11656148"/>
                  </a:lnTo>
                  <a:lnTo>
                    <a:pt x="48852" y="11431428"/>
                  </a:lnTo>
                  <a:lnTo>
                    <a:pt x="29312" y="11206707"/>
                  </a:lnTo>
                  <a:lnTo>
                    <a:pt x="9768" y="10962446"/>
                  </a:lnTo>
                  <a:lnTo>
                    <a:pt x="9768" y="10727955"/>
                  </a:lnTo>
                  <a:lnTo>
                    <a:pt x="0" y="10298055"/>
                  </a:lnTo>
                  <a:lnTo>
                    <a:pt x="0" y="9770451"/>
                  </a:lnTo>
                  <a:lnTo>
                    <a:pt x="0" y="4484637"/>
                  </a:lnTo>
                  <a:lnTo>
                    <a:pt x="0" y="3957033"/>
                  </a:lnTo>
                  <a:lnTo>
                    <a:pt x="9768" y="3527133"/>
                  </a:lnTo>
                  <a:lnTo>
                    <a:pt x="9768" y="3292642"/>
                  </a:lnTo>
                  <a:lnTo>
                    <a:pt x="29312" y="3058152"/>
                  </a:lnTo>
                  <a:lnTo>
                    <a:pt x="48852" y="2823661"/>
                  </a:lnTo>
                  <a:lnTo>
                    <a:pt x="87932" y="2598940"/>
                  </a:lnTo>
                  <a:lnTo>
                    <a:pt x="136784" y="2364450"/>
                  </a:lnTo>
                  <a:lnTo>
                    <a:pt x="195408" y="2139729"/>
                  </a:lnTo>
                  <a:lnTo>
                    <a:pt x="273572" y="1924779"/>
                  </a:lnTo>
                  <a:lnTo>
                    <a:pt x="371276" y="1709829"/>
                  </a:lnTo>
                  <a:lnTo>
                    <a:pt x="429900" y="1602354"/>
                  </a:lnTo>
                  <a:lnTo>
                    <a:pt x="488520" y="1504650"/>
                  </a:lnTo>
                  <a:lnTo>
                    <a:pt x="625308" y="1299470"/>
                  </a:lnTo>
                  <a:lnTo>
                    <a:pt x="781636" y="1113832"/>
                  </a:lnTo>
                  <a:lnTo>
                    <a:pt x="937964" y="947734"/>
                  </a:lnTo>
                  <a:lnTo>
                    <a:pt x="1113832" y="781636"/>
                  </a:lnTo>
                  <a:lnTo>
                    <a:pt x="1299468" y="635080"/>
                  </a:lnTo>
                  <a:lnTo>
                    <a:pt x="1494878" y="498293"/>
                  </a:lnTo>
                  <a:lnTo>
                    <a:pt x="1602352" y="439671"/>
                  </a:lnTo>
                  <a:lnTo>
                    <a:pt x="1709828" y="381048"/>
                  </a:lnTo>
                  <a:lnTo>
                    <a:pt x="1924778" y="283343"/>
                  </a:lnTo>
                  <a:lnTo>
                    <a:pt x="2139728" y="205180"/>
                  </a:lnTo>
                  <a:lnTo>
                    <a:pt x="2364448" y="136787"/>
                  </a:lnTo>
                  <a:lnTo>
                    <a:pt x="2589168" y="87934"/>
                  </a:lnTo>
                  <a:lnTo>
                    <a:pt x="2813888" y="58623"/>
                  </a:lnTo>
                  <a:lnTo>
                    <a:pt x="3048380" y="29312"/>
                  </a:lnTo>
                  <a:lnTo>
                    <a:pt x="3282870" y="19541"/>
                  </a:lnTo>
                  <a:lnTo>
                    <a:pt x="3527132" y="9771"/>
                  </a:lnTo>
                  <a:lnTo>
                    <a:pt x="3957032" y="9771"/>
                  </a:lnTo>
                  <a:lnTo>
                    <a:pt x="447486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3" name="îs1idê">
            <a:extLst>
              <a:ext uri="{FF2B5EF4-FFF2-40B4-BE49-F238E27FC236}">
                <a16:creationId xmlns:a16="http://schemas.microsoft.com/office/drawing/2014/main" id="{17C32CDA-4489-479D-903F-82072EF007A8}"/>
              </a:ext>
            </a:extLst>
          </p:cNvPr>
          <p:cNvSpPr txBox="1"/>
          <p:nvPr/>
        </p:nvSpPr>
        <p:spPr>
          <a:xfrm>
            <a:off x="8677179" y="4855637"/>
            <a:ext cx="2299974" cy="338554"/>
          </a:xfrm>
          <a:prstGeom prst="rect">
            <a:avLst/>
          </a:prstGeom>
          <a:noFill/>
        </p:spPr>
        <p:txBody>
          <a:bodyPr wrap="none" anchor="b" anchorCtr="1">
            <a:normAutofit/>
          </a:bodyPr>
          <a:lstStyle/>
          <a:p>
            <a:pPr algn="ctr"/>
            <a:r>
              <a:rPr lang="en-US" altLang="zh-CN" sz="1600" b="1" dirty="0"/>
              <a:t>P</a:t>
            </a:r>
            <a:r>
              <a:rPr lang="en-HK" altLang="zh-CN" sz="1600" b="1" dirty="0" err="1"/>
              <a:t>rospect</a:t>
            </a:r>
            <a:endParaRPr lang="zh-CN" altLang="en-US" sz="1600" b="1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4A06CF2-B5B9-4280-BDB8-1D6F35235A5B}"/>
              </a:ext>
            </a:extLst>
          </p:cNvPr>
          <p:cNvCxnSpPr/>
          <p:nvPr/>
        </p:nvCxnSpPr>
        <p:spPr>
          <a:xfrm>
            <a:off x="7957747" y="3208513"/>
            <a:ext cx="0" cy="178980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íşļiďè">
            <a:extLst>
              <a:ext uri="{FF2B5EF4-FFF2-40B4-BE49-F238E27FC236}">
                <a16:creationId xmlns:a16="http://schemas.microsoft.com/office/drawing/2014/main" id="{816AB928-F916-A642-853C-EFA5967D582B}"/>
              </a:ext>
            </a:extLst>
          </p:cNvPr>
          <p:cNvSpPr/>
          <p:nvPr/>
        </p:nvSpPr>
        <p:spPr bwMode="auto">
          <a:xfrm>
            <a:off x="2066003" y="3233799"/>
            <a:ext cx="1137902" cy="1137902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íŝ1îḑê">
            <a:extLst>
              <a:ext uri="{FF2B5EF4-FFF2-40B4-BE49-F238E27FC236}">
                <a16:creationId xmlns:a16="http://schemas.microsoft.com/office/drawing/2014/main" id="{5D4445A1-E373-7040-8EF7-CD55217DA56A}"/>
              </a:ext>
            </a:extLst>
          </p:cNvPr>
          <p:cNvSpPr/>
          <p:nvPr/>
        </p:nvSpPr>
        <p:spPr bwMode="auto">
          <a:xfrm>
            <a:off x="2366964" y="3547714"/>
            <a:ext cx="535980" cy="510073"/>
          </a:xfrm>
          <a:custGeom>
            <a:avLst/>
            <a:gdLst>
              <a:gd name="T0" fmla="*/ 2147483646 w 5871"/>
              <a:gd name="T1" fmla="*/ 2147483646 h 5585"/>
              <a:gd name="T2" fmla="*/ 2147483646 w 5871"/>
              <a:gd name="T3" fmla="*/ 2147483646 h 5585"/>
              <a:gd name="T4" fmla="*/ 2147483646 w 5871"/>
              <a:gd name="T5" fmla="*/ 2147483646 h 5585"/>
              <a:gd name="T6" fmla="*/ 2147483646 w 5871"/>
              <a:gd name="T7" fmla="*/ 2147483646 h 5585"/>
              <a:gd name="T8" fmla="*/ 2147483646 w 5871"/>
              <a:gd name="T9" fmla="*/ 2147483646 h 5585"/>
              <a:gd name="T10" fmla="*/ 2147483646 w 5871"/>
              <a:gd name="T11" fmla="*/ 2147483646 h 5585"/>
              <a:gd name="T12" fmla="*/ 2147483646 w 5871"/>
              <a:gd name="T13" fmla="*/ 2147483646 h 5585"/>
              <a:gd name="T14" fmla="*/ 2147483646 w 5871"/>
              <a:gd name="T15" fmla="*/ 2147483646 h 5585"/>
              <a:gd name="T16" fmla="*/ 2147483646 w 5871"/>
              <a:gd name="T17" fmla="*/ 2147483646 h 5585"/>
              <a:gd name="T18" fmla="*/ 2147483646 w 5871"/>
              <a:gd name="T19" fmla="*/ 2147483646 h 5585"/>
              <a:gd name="T20" fmla="*/ 2147483646 w 5871"/>
              <a:gd name="T21" fmla="*/ 2147483646 h 5585"/>
              <a:gd name="T22" fmla="*/ 2147483646 w 5871"/>
              <a:gd name="T23" fmla="*/ 2147483646 h 5585"/>
              <a:gd name="T24" fmla="*/ 2147483646 w 5871"/>
              <a:gd name="T25" fmla="*/ 2147483646 h 5585"/>
              <a:gd name="T26" fmla="*/ 2147483646 w 5871"/>
              <a:gd name="T27" fmla="*/ 2147483646 h 5585"/>
              <a:gd name="T28" fmla="*/ 2147483646 w 5871"/>
              <a:gd name="T29" fmla="*/ 2147483646 h 5585"/>
              <a:gd name="T30" fmla="*/ 2147483646 w 5871"/>
              <a:gd name="T31" fmla="*/ 2147483646 h 5585"/>
              <a:gd name="T32" fmla="*/ 2147483646 w 5871"/>
              <a:gd name="T33" fmla="*/ 2147483646 h 5585"/>
              <a:gd name="T34" fmla="*/ 2147483646 w 5871"/>
              <a:gd name="T35" fmla="*/ 2147483646 h 5585"/>
              <a:gd name="T36" fmla="*/ 2147483646 w 5871"/>
              <a:gd name="T37" fmla="*/ 2147483646 h 5585"/>
              <a:gd name="T38" fmla="*/ 2147483646 w 5871"/>
              <a:gd name="T39" fmla="*/ 2147483646 h 5585"/>
              <a:gd name="T40" fmla="*/ 2147483646 w 5871"/>
              <a:gd name="T41" fmla="*/ 2147483646 h 5585"/>
              <a:gd name="T42" fmla="*/ 2147483646 w 5871"/>
              <a:gd name="T43" fmla="*/ 2147483646 h 5585"/>
              <a:gd name="T44" fmla="*/ 2147483646 w 5871"/>
              <a:gd name="T45" fmla="*/ 2147483646 h 5585"/>
              <a:gd name="T46" fmla="*/ 2147483646 w 5871"/>
              <a:gd name="T47" fmla="*/ 2147483646 h 5585"/>
              <a:gd name="T48" fmla="*/ 2147483646 w 5871"/>
              <a:gd name="T49" fmla="*/ 2147483646 h 5585"/>
              <a:gd name="T50" fmla="*/ 2147483646 w 5871"/>
              <a:gd name="T51" fmla="*/ 2147483646 h 5585"/>
              <a:gd name="T52" fmla="*/ 2147483646 w 5871"/>
              <a:gd name="T53" fmla="*/ 2147483646 h 5585"/>
              <a:gd name="T54" fmla="*/ 2147483646 w 5871"/>
              <a:gd name="T55" fmla="*/ 2147483646 h 5585"/>
              <a:gd name="T56" fmla="*/ 2147483646 w 5871"/>
              <a:gd name="T57" fmla="*/ 2147483646 h 5585"/>
              <a:gd name="T58" fmla="*/ 2147483646 w 5871"/>
              <a:gd name="T59" fmla="*/ 2147483646 h 5585"/>
              <a:gd name="T60" fmla="*/ 2147483646 w 5871"/>
              <a:gd name="T61" fmla="*/ 2147483646 h 5585"/>
              <a:gd name="T62" fmla="*/ 2147483646 w 5871"/>
              <a:gd name="T63" fmla="*/ 2147483646 h 5585"/>
              <a:gd name="T64" fmla="*/ 2147483646 w 5871"/>
              <a:gd name="T65" fmla="*/ 2147483646 h 5585"/>
              <a:gd name="T66" fmla="*/ 2147483646 w 5871"/>
              <a:gd name="T67" fmla="*/ 2147483646 h 5585"/>
              <a:gd name="T68" fmla="*/ 2147483646 w 5871"/>
              <a:gd name="T69" fmla="*/ 2147483646 h 5585"/>
              <a:gd name="T70" fmla="*/ 2147483646 w 5871"/>
              <a:gd name="T71" fmla="*/ 2147483646 h 5585"/>
              <a:gd name="T72" fmla="*/ 2147483646 w 5871"/>
              <a:gd name="T73" fmla="*/ 2147483646 h 5585"/>
              <a:gd name="T74" fmla="*/ 2147483646 w 5871"/>
              <a:gd name="T75" fmla="*/ 2147483646 h 5585"/>
              <a:gd name="T76" fmla="*/ 2147483646 w 5871"/>
              <a:gd name="T77" fmla="*/ 2147483646 h 5585"/>
              <a:gd name="T78" fmla="*/ 2147483646 w 5871"/>
              <a:gd name="T79" fmla="*/ 2147483646 h 5585"/>
              <a:gd name="T80" fmla="*/ 2147483646 w 5871"/>
              <a:gd name="T81" fmla="*/ 2147483646 h 5585"/>
              <a:gd name="T82" fmla="*/ 2147483646 w 5871"/>
              <a:gd name="T83" fmla="*/ 2147483646 h 5585"/>
              <a:gd name="T84" fmla="*/ 2147483646 w 5871"/>
              <a:gd name="T85" fmla="*/ 2147483646 h 5585"/>
              <a:gd name="T86" fmla="*/ 2147483646 w 5871"/>
              <a:gd name="T87" fmla="*/ 2147483646 h 5585"/>
              <a:gd name="T88" fmla="*/ 2147483646 w 5871"/>
              <a:gd name="T89" fmla="*/ 2147483646 h 5585"/>
              <a:gd name="T90" fmla="*/ 2147483646 w 5871"/>
              <a:gd name="T91" fmla="*/ 2147483646 h 5585"/>
              <a:gd name="T92" fmla="*/ 2147483646 w 5871"/>
              <a:gd name="T93" fmla="*/ 2147483646 h 5585"/>
              <a:gd name="T94" fmla="*/ 2147483646 w 5871"/>
              <a:gd name="T95" fmla="*/ 2147483646 h 5585"/>
              <a:gd name="T96" fmla="*/ 2147483646 w 5871"/>
              <a:gd name="T97" fmla="*/ 2147483646 h 5585"/>
              <a:gd name="T98" fmla="*/ 2147483646 w 5871"/>
              <a:gd name="T99" fmla="*/ 2147483646 h 5585"/>
              <a:gd name="T100" fmla="*/ 2147483646 w 5871"/>
              <a:gd name="T101" fmla="*/ 2147483646 h 5585"/>
              <a:gd name="T102" fmla="*/ 2147483646 w 5871"/>
              <a:gd name="T103" fmla="*/ 2147483646 h 5585"/>
              <a:gd name="T104" fmla="*/ 0 w 5871"/>
              <a:gd name="T105" fmla="*/ 2147483646 h 5585"/>
              <a:gd name="T106" fmla="*/ 2147483646 w 5871"/>
              <a:gd name="T107" fmla="*/ 0 h 5585"/>
              <a:gd name="T108" fmla="*/ 2147483646 w 5871"/>
              <a:gd name="T109" fmla="*/ 2147483646 h 5585"/>
              <a:gd name="T110" fmla="*/ 2147483646 w 5871"/>
              <a:gd name="T111" fmla="*/ 2147483646 h 558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71" h="5585">
                <a:moveTo>
                  <a:pt x="774" y="374"/>
                </a:moveTo>
                <a:lnTo>
                  <a:pt x="774" y="1910"/>
                </a:lnTo>
                <a:lnTo>
                  <a:pt x="5107" y="1910"/>
                </a:lnTo>
                <a:lnTo>
                  <a:pt x="5107" y="374"/>
                </a:lnTo>
                <a:lnTo>
                  <a:pt x="774" y="374"/>
                </a:lnTo>
                <a:close/>
                <a:moveTo>
                  <a:pt x="1597" y="3265"/>
                </a:moveTo>
                <a:lnTo>
                  <a:pt x="1597" y="3265"/>
                </a:lnTo>
                <a:lnTo>
                  <a:pt x="1591" y="3265"/>
                </a:lnTo>
                <a:lnTo>
                  <a:pt x="1587" y="3265"/>
                </a:lnTo>
                <a:lnTo>
                  <a:pt x="1586" y="3265"/>
                </a:lnTo>
                <a:lnTo>
                  <a:pt x="1581" y="3265"/>
                </a:lnTo>
                <a:lnTo>
                  <a:pt x="1576" y="3265"/>
                </a:lnTo>
                <a:lnTo>
                  <a:pt x="1571" y="3265"/>
                </a:lnTo>
                <a:lnTo>
                  <a:pt x="1570" y="3265"/>
                </a:lnTo>
                <a:lnTo>
                  <a:pt x="1566" y="3265"/>
                </a:lnTo>
                <a:lnTo>
                  <a:pt x="1560" y="3265"/>
                </a:lnTo>
                <a:lnTo>
                  <a:pt x="1555" y="3265"/>
                </a:lnTo>
                <a:lnTo>
                  <a:pt x="1550" y="3265"/>
                </a:lnTo>
                <a:lnTo>
                  <a:pt x="1545" y="3265"/>
                </a:lnTo>
                <a:lnTo>
                  <a:pt x="1540" y="3265"/>
                </a:lnTo>
                <a:lnTo>
                  <a:pt x="1539" y="3265"/>
                </a:lnTo>
                <a:lnTo>
                  <a:pt x="1535" y="3265"/>
                </a:lnTo>
                <a:lnTo>
                  <a:pt x="1529" y="3265"/>
                </a:lnTo>
                <a:lnTo>
                  <a:pt x="1525" y="3265"/>
                </a:lnTo>
                <a:lnTo>
                  <a:pt x="1524" y="3265"/>
                </a:lnTo>
                <a:lnTo>
                  <a:pt x="1519" y="3265"/>
                </a:lnTo>
                <a:lnTo>
                  <a:pt x="1514" y="3265"/>
                </a:lnTo>
                <a:lnTo>
                  <a:pt x="1509" y="3265"/>
                </a:lnTo>
                <a:lnTo>
                  <a:pt x="1508" y="3265"/>
                </a:lnTo>
                <a:lnTo>
                  <a:pt x="1504" y="3265"/>
                </a:lnTo>
                <a:lnTo>
                  <a:pt x="1498" y="3265"/>
                </a:lnTo>
                <a:lnTo>
                  <a:pt x="1494" y="3265"/>
                </a:lnTo>
                <a:lnTo>
                  <a:pt x="1493" y="3265"/>
                </a:lnTo>
                <a:lnTo>
                  <a:pt x="1488" y="3265"/>
                </a:lnTo>
                <a:lnTo>
                  <a:pt x="1483" y="3265"/>
                </a:lnTo>
                <a:lnTo>
                  <a:pt x="1478" y="3265"/>
                </a:lnTo>
                <a:lnTo>
                  <a:pt x="1477" y="3265"/>
                </a:lnTo>
                <a:lnTo>
                  <a:pt x="1473" y="3265"/>
                </a:lnTo>
                <a:lnTo>
                  <a:pt x="1467" y="3265"/>
                </a:lnTo>
                <a:lnTo>
                  <a:pt x="1463" y="3265"/>
                </a:lnTo>
                <a:lnTo>
                  <a:pt x="1462" y="3265"/>
                </a:lnTo>
                <a:lnTo>
                  <a:pt x="1457" y="3265"/>
                </a:lnTo>
                <a:lnTo>
                  <a:pt x="1452" y="3265"/>
                </a:lnTo>
                <a:lnTo>
                  <a:pt x="1446" y="3265"/>
                </a:lnTo>
                <a:lnTo>
                  <a:pt x="1442" y="3265"/>
                </a:lnTo>
                <a:lnTo>
                  <a:pt x="1266" y="3265"/>
                </a:lnTo>
                <a:lnTo>
                  <a:pt x="1345" y="3830"/>
                </a:lnTo>
                <a:lnTo>
                  <a:pt x="1294" y="3911"/>
                </a:lnTo>
                <a:lnTo>
                  <a:pt x="1345" y="3977"/>
                </a:lnTo>
                <a:lnTo>
                  <a:pt x="1117" y="4116"/>
                </a:lnTo>
                <a:lnTo>
                  <a:pt x="1112" y="4144"/>
                </a:lnTo>
                <a:lnTo>
                  <a:pt x="1106" y="4173"/>
                </a:lnTo>
                <a:lnTo>
                  <a:pt x="1103" y="4201"/>
                </a:lnTo>
                <a:lnTo>
                  <a:pt x="1099" y="4228"/>
                </a:lnTo>
                <a:lnTo>
                  <a:pt x="1097" y="4255"/>
                </a:lnTo>
                <a:lnTo>
                  <a:pt x="1096" y="4281"/>
                </a:lnTo>
                <a:lnTo>
                  <a:pt x="1096" y="4308"/>
                </a:lnTo>
                <a:lnTo>
                  <a:pt x="1096" y="4333"/>
                </a:lnTo>
                <a:lnTo>
                  <a:pt x="1097" y="4359"/>
                </a:lnTo>
                <a:lnTo>
                  <a:pt x="1098" y="4383"/>
                </a:lnTo>
                <a:lnTo>
                  <a:pt x="1100" y="4407"/>
                </a:lnTo>
                <a:lnTo>
                  <a:pt x="1104" y="4432"/>
                </a:lnTo>
                <a:lnTo>
                  <a:pt x="1112" y="4478"/>
                </a:lnTo>
                <a:lnTo>
                  <a:pt x="1121" y="4523"/>
                </a:lnTo>
                <a:lnTo>
                  <a:pt x="1133" y="4568"/>
                </a:lnTo>
                <a:lnTo>
                  <a:pt x="1147" y="4611"/>
                </a:lnTo>
                <a:lnTo>
                  <a:pt x="1162" y="4653"/>
                </a:lnTo>
                <a:lnTo>
                  <a:pt x="1179" y="4694"/>
                </a:lnTo>
                <a:lnTo>
                  <a:pt x="1198" y="4733"/>
                </a:lnTo>
                <a:lnTo>
                  <a:pt x="1218" y="4772"/>
                </a:lnTo>
                <a:lnTo>
                  <a:pt x="1238" y="4812"/>
                </a:lnTo>
                <a:lnTo>
                  <a:pt x="1259" y="4849"/>
                </a:lnTo>
                <a:lnTo>
                  <a:pt x="774" y="4849"/>
                </a:lnTo>
                <a:lnTo>
                  <a:pt x="774" y="2135"/>
                </a:lnTo>
                <a:lnTo>
                  <a:pt x="2185" y="2135"/>
                </a:lnTo>
                <a:lnTo>
                  <a:pt x="2185" y="4849"/>
                </a:lnTo>
                <a:lnTo>
                  <a:pt x="1780" y="4849"/>
                </a:lnTo>
                <a:lnTo>
                  <a:pt x="1801" y="4812"/>
                </a:lnTo>
                <a:lnTo>
                  <a:pt x="1821" y="4772"/>
                </a:lnTo>
                <a:lnTo>
                  <a:pt x="1841" y="4733"/>
                </a:lnTo>
                <a:lnTo>
                  <a:pt x="1859" y="4694"/>
                </a:lnTo>
                <a:lnTo>
                  <a:pt x="1876" y="4653"/>
                </a:lnTo>
                <a:lnTo>
                  <a:pt x="1892" y="4611"/>
                </a:lnTo>
                <a:lnTo>
                  <a:pt x="1905" y="4568"/>
                </a:lnTo>
                <a:lnTo>
                  <a:pt x="1917" y="4523"/>
                </a:lnTo>
                <a:lnTo>
                  <a:pt x="1927" y="4478"/>
                </a:lnTo>
                <a:lnTo>
                  <a:pt x="1935" y="4432"/>
                </a:lnTo>
                <a:lnTo>
                  <a:pt x="1938" y="4407"/>
                </a:lnTo>
                <a:lnTo>
                  <a:pt x="1941" y="4383"/>
                </a:lnTo>
                <a:lnTo>
                  <a:pt x="1942" y="4359"/>
                </a:lnTo>
                <a:lnTo>
                  <a:pt x="1943" y="4333"/>
                </a:lnTo>
                <a:lnTo>
                  <a:pt x="1943" y="4308"/>
                </a:lnTo>
                <a:lnTo>
                  <a:pt x="1942" y="4281"/>
                </a:lnTo>
                <a:lnTo>
                  <a:pt x="1941" y="4255"/>
                </a:lnTo>
                <a:lnTo>
                  <a:pt x="1938" y="4228"/>
                </a:lnTo>
                <a:lnTo>
                  <a:pt x="1936" y="4201"/>
                </a:lnTo>
                <a:lnTo>
                  <a:pt x="1932" y="4173"/>
                </a:lnTo>
                <a:lnTo>
                  <a:pt x="1927" y="4144"/>
                </a:lnTo>
                <a:lnTo>
                  <a:pt x="1922" y="4116"/>
                </a:lnTo>
                <a:lnTo>
                  <a:pt x="1694" y="3977"/>
                </a:lnTo>
                <a:lnTo>
                  <a:pt x="1745" y="3911"/>
                </a:lnTo>
                <a:lnTo>
                  <a:pt x="1694" y="3830"/>
                </a:lnTo>
                <a:lnTo>
                  <a:pt x="1771" y="3265"/>
                </a:lnTo>
                <a:lnTo>
                  <a:pt x="1597" y="3265"/>
                </a:lnTo>
                <a:close/>
                <a:moveTo>
                  <a:pt x="4819" y="863"/>
                </a:moveTo>
                <a:lnTo>
                  <a:pt x="4819" y="1057"/>
                </a:lnTo>
                <a:lnTo>
                  <a:pt x="3585" y="1057"/>
                </a:lnTo>
                <a:lnTo>
                  <a:pt x="3585" y="863"/>
                </a:lnTo>
                <a:lnTo>
                  <a:pt x="4819" y="863"/>
                </a:lnTo>
                <a:close/>
                <a:moveTo>
                  <a:pt x="5002" y="1108"/>
                </a:moveTo>
                <a:lnTo>
                  <a:pt x="5002" y="1379"/>
                </a:lnTo>
                <a:lnTo>
                  <a:pt x="3769" y="1379"/>
                </a:lnTo>
                <a:lnTo>
                  <a:pt x="3769" y="1108"/>
                </a:lnTo>
                <a:lnTo>
                  <a:pt x="5002" y="1108"/>
                </a:lnTo>
                <a:close/>
                <a:moveTo>
                  <a:pt x="4891" y="1429"/>
                </a:moveTo>
                <a:lnTo>
                  <a:pt x="4891" y="1623"/>
                </a:lnTo>
                <a:lnTo>
                  <a:pt x="3657" y="1623"/>
                </a:lnTo>
                <a:lnTo>
                  <a:pt x="3657" y="1429"/>
                </a:lnTo>
                <a:lnTo>
                  <a:pt x="4891" y="1429"/>
                </a:lnTo>
                <a:close/>
                <a:moveTo>
                  <a:pt x="4977" y="1659"/>
                </a:moveTo>
                <a:lnTo>
                  <a:pt x="4977" y="1853"/>
                </a:lnTo>
                <a:lnTo>
                  <a:pt x="3743" y="1853"/>
                </a:lnTo>
                <a:lnTo>
                  <a:pt x="3743" y="1659"/>
                </a:lnTo>
                <a:lnTo>
                  <a:pt x="4977" y="1659"/>
                </a:lnTo>
                <a:close/>
                <a:moveTo>
                  <a:pt x="1643" y="596"/>
                </a:moveTo>
                <a:lnTo>
                  <a:pt x="1833" y="561"/>
                </a:lnTo>
                <a:lnTo>
                  <a:pt x="2061" y="1773"/>
                </a:lnTo>
                <a:lnTo>
                  <a:pt x="1871" y="1809"/>
                </a:lnTo>
                <a:lnTo>
                  <a:pt x="1643" y="596"/>
                </a:lnTo>
                <a:close/>
                <a:moveTo>
                  <a:pt x="1388" y="596"/>
                </a:moveTo>
                <a:lnTo>
                  <a:pt x="1579" y="561"/>
                </a:lnTo>
                <a:lnTo>
                  <a:pt x="1807" y="1773"/>
                </a:lnTo>
                <a:lnTo>
                  <a:pt x="1616" y="1809"/>
                </a:lnTo>
                <a:lnTo>
                  <a:pt x="1388" y="596"/>
                </a:lnTo>
                <a:close/>
                <a:moveTo>
                  <a:pt x="1134" y="596"/>
                </a:moveTo>
                <a:lnTo>
                  <a:pt x="1324" y="561"/>
                </a:lnTo>
                <a:lnTo>
                  <a:pt x="1551" y="1773"/>
                </a:lnTo>
                <a:lnTo>
                  <a:pt x="1361" y="1809"/>
                </a:lnTo>
                <a:lnTo>
                  <a:pt x="1134" y="596"/>
                </a:lnTo>
                <a:close/>
                <a:moveTo>
                  <a:pt x="884" y="568"/>
                </a:moveTo>
                <a:lnTo>
                  <a:pt x="1077" y="568"/>
                </a:lnTo>
                <a:lnTo>
                  <a:pt x="1077" y="1802"/>
                </a:lnTo>
                <a:lnTo>
                  <a:pt x="884" y="1802"/>
                </a:lnTo>
                <a:lnTo>
                  <a:pt x="884" y="568"/>
                </a:lnTo>
                <a:close/>
                <a:moveTo>
                  <a:pt x="3540" y="2418"/>
                </a:moveTo>
                <a:lnTo>
                  <a:pt x="3807" y="2354"/>
                </a:lnTo>
                <a:lnTo>
                  <a:pt x="4033" y="3306"/>
                </a:lnTo>
                <a:lnTo>
                  <a:pt x="3765" y="3369"/>
                </a:lnTo>
                <a:lnTo>
                  <a:pt x="3540" y="2418"/>
                </a:lnTo>
                <a:close/>
                <a:moveTo>
                  <a:pt x="3622" y="2531"/>
                </a:moveTo>
                <a:lnTo>
                  <a:pt x="3639" y="2606"/>
                </a:lnTo>
                <a:lnTo>
                  <a:pt x="3791" y="2570"/>
                </a:lnTo>
                <a:lnTo>
                  <a:pt x="3773" y="2496"/>
                </a:lnTo>
                <a:lnTo>
                  <a:pt x="3622" y="2531"/>
                </a:lnTo>
                <a:close/>
                <a:moveTo>
                  <a:pt x="3739" y="3028"/>
                </a:moveTo>
                <a:lnTo>
                  <a:pt x="3776" y="3184"/>
                </a:lnTo>
                <a:lnTo>
                  <a:pt x="3928" y="3148"/>
                </a:lnTo>
                <a:lnTo>
                  <a:pt x="3890" y="2991"/>
                </a:lnTo>
                <a:lnTo>
                  <a:pt x="3739" y="3028"/>
                </a:lnTo>
                <a:close/>
                <a:moveTo>
                  <a:pt x="3193" y="2418"/>
                </a:moveTo>
                <a:lnTo>
                  <a:pt x="3418" y="3369"/>
                </a:lnTo>
                <a:lnTo>
                  <a:pt x="3687" y="3306"/>
                </a:lnTo>
                <a:lnTo>
                  <a:pt x="3461" y="2354"/>
                </a:lnTo>
                <a:lnTo>
                  <a:pt x="3193" y="2418"/>
                </a:lnTo>
                <a:close/>
                <a:moveTo>
                  <a:pt x="3276" y="2531"/>
                </a:moveTo>
                <a:lnTo>
                  <a:pt x="3426" y="2496"/>
                </a:lnTo>
                <a:lnTo>
                  <a:pt x="3444" y="2570"/>
                </a:lnTo>
                <a:lnTo>
                  <a:pt x="3292" y="2606"/>
                </a:lnTo>
                <a:lnTo>
                  <a:pt x="3276" y="2531"/>
                </a:lnTo>
                <a:close/>
                <a:moveTo>
                  <a:pt x="3393" y="3028"/>
                </a:moveTo>
                <a:lnTo>
                  <a:pt x="3429" y="3184"/>
                </a:lnTo>
                <a:lnTo>
                  <a:pt x="3581" y="3148"/>
                </a:lnTo>
                <a:lnTo>
                  <a:pt x="3544" y="2991"/>
                </a:lnTo>
                <a:lnTo>
                  <a:pt x="3393" y="3028"/>
                </a:lnTo>
                <a:close/>
                <a:moveTo>
                  <a:pt x="2841" y="2418"/>
                </a:moveTo>
                <a:lnTo>
                  <a:pt x="3109" y="2354"/>
                </a:lnTo>
                <a:lnTo>
                  <a:pt x="3335" y="3306"/>
                </a:lnTo>
                <a:lnTo>
                  <a:pt x="3067" y="3369"/>
                </a:lnTo>
                <a:lnTo>
                  <a:pt x="2841" y="2418"/>
                </a:lnTo>
                <a:close/>
                <a:moveTo>
                  <a:pt x="2923" y="2531"/>
                </a:moveTo>
                <a:lnTo>
                  <a:pt x="2941" y="2606"/>
                </a:lnTo>
                <a:lnTo>
                  <a:pt x="3092" y="2570"/>
                </a:lnTo>
                <a:lnTo>
                  <a:pt x="3075" y="2496"/>
                </a:lnTo>
                <a:lnTo>
                  <a:pt x="2923" y="2531"/>
                </a:lnTo>
                <a:close/>
                <a:moveTo>
                  <a:pt x="3041" y="3028"/>
                </a:moveTo>
                <a:lnTo>
                  <a:pt x="3192" y="2991"/>
                </a:lnTo>
                <a:lnTo>
                  <a:pt x="3229" y="3148"/>
                </a:lnTo>
                <a:lnTo>
                  <a:pt x="3078" y="3184"/>
                </a:lnTo>
                <a:lnTo>
                  <a:pt x="3041" y="3028"/>
                </a:lnTo>
                <a:close/>
                <a:moveTo>
                  <a:pt x="2553" y="2372"/>
                </a:moveTo>
                <a:lnTo>
                  <a:pt x="2828" y="2372"/>
                </a:lnTo>
                <a:lnTo>
                  <a:pt x="2828" y="3352"/>
                </a:lnTo>
                <a:lnTo>
                  <a:pt x="2553" y="3352"/>
                </a:lnTo>
                <a:lnTo>
                  <a:pt x="2553" y="2372"/>
                </a:lnTo>
                <a:close/>
                <a:moveTo>
                  <a:pt x="2606" y="2503"/>
                </a:moveTo>
                <a:lnTo>
                  <a:pt x="2606" y="2579"/>
                </a:lnTo>
                <a:lnTo>
                  <a:pt x="2762" y="2579"/>
                </a:lnTo>
                <a:lnTo>
                  <a:pt x="2762" y="2503"/>
                </a:lnTo>
                <a:lnTo>
                  <a:pt x="2606" y="2503"/>
                </a:lnTo>
                <a:close/>
                <a:moveTo>
                  <a:pt x="2606" y="3012"/>
                </a:moveTo>
                <a:lnTo>
                  <a:pt x="2606" y="3173"/>
                </a:lnTo>
                <a:lnTo>
                  <a:pt x="2762" y="3173"/>
                </a:lnTo>
                <a:lnTo>
                  <a:pt x="2762" y="3012"/>
                </a:lnTo>
                <a:lnTo>
                  <a:pt x="2606" y="3012"/>
                </a:lnTo>
                <a:close/>
                <a:moveTo>
                  <a:pt x="5555" y="151"/>
                </a:moveTo>
                <a:lnTo>
                  <a:pt x="5555" y="374"/>
                </a:lnTo>
                <a:lnTo>
                  <a:pt x="5555" y="4849"/>
                </a:lnTo>
                <a:lnTo>
                  <a:pt x="5871" y="4849"/>
                </a:lnTo>
                <a:lnTo>
                  <a:pt x="5871" y="5585"/>
                </a:lnTo>
                <a:lnTo>
                  <a:pt x="0" y="5585"/>
                </a:lnTo>
                <a:lnTo>
                  <a:pt x="0" y="4849"/>
                </a:lnTo>
                <a:lnTo>
                  <a:pt x="326" y="4849"/>
                </a:lnTo>
                <a:lnTo>
                  <a:pt x="326" y="374"/>
                </a:lnTo>
                <a:lnTo>
                  <a:pt x="326" y="151"/>
                </a:lnTo>
                <a:lnTo>
                  <a:pt x="326" y="0"/>
                </a:lnTo>
                <a:lnTo>
                  <a:pt x="5555" y="0"/>
                </a:lnTo>
                <a:lnTo>
                  <a:pt x="5555" y="151"/>
                </a:lnTo>
                <a:close/>
                <a:moveTo>
                  <a:pt x="2409" y="2135"/>
                </a:moveTo>
                <a:lnTo>
                  <a:pt x="2409" y="3385"/>
                </a:lnTo>
                <a:lnTo>
                  <a:pt x="5107" y="3385"/>
                </a:lnTo>
                <a:lnTo>
                  <a:pt x="5107" y="2135"/>
                </a:lnTo>
                <a:lnTo>
                  <a:pt x="2409" y="2135"/>
                </a:lnTo>
                <a:close/>
                <a:moveTo>
                  <a:pt x="2409" y="3609"/>
                </a:moveTo>
                <a:lnTo>
                  <a:pt x="2409" y="4849"/>
                </a:lnTo>
                <a:lnTo>
                  <a:pt x="5107" y="4849"/>
                </a:lnTo>
                <a:lnTo>
                  <a:pt x="5107" y="3609"/>
                </a:lnTo>
                <a:lnTo>
                  <a:pt x="2409" y="36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21" name="直接连接符 10">
            <a:extLst>
              <a:ext uri="{FF2B5EF4-FFF2-40B4-BE49-F238E27FC236}">
                <a16:creationId xmlns:a16="http://schemas.microsoft.com/office/drawing/2014/main" id="{6DF39D30-D2E0-2B4D-B3BF-E60AC186D914}"/>
              </a:ext>
            </a:extLst>
          </p:cNvPr>
          <p:cNvCxnSpPr/>
          <p:nvPr/>
        </p:nvCxnSpPr>
        <p:spPr>
          <a:xfrm>
            <a:off x="4106172" y="3208508"/>
            <a:ext cx="0" cy="178980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îṩľiḋè">
            <a:extLst>
              <a:ext uri="{FF2B5EF4-FFF2-40B4-BE49-F238E27FC236}">
                <a16:creationId xmlns:a16="http://schemas.microsoft.com/office/drawing/2014/main" id="{3FBF6CAF-D475-3447-8BA1-00C936A2F039}"/>
              </a:ext>
            </a:extLst>
          </p:cNvPr>
          <p:cNvSpPr txBox="1"/>
          <p:nvPr/>
        </p:nvSpPr>
        <p:spPr>
          <a:xfrm>
            <a:off x="1502410" y="4855635"/>
            <a:ext cx="2299974" cy="338554"/>
          </a:xfrm>
          <a:prstGeom prst="rect">
            <a:avLst/>
          </a:prstGeom>
          <a:noFill/>
        </p:spPr>
        <p:txBody>
          <a:bodyPr wrap="none" anchor="b" anchorCtr="1">
            <a:normAutofit/>
          </a:bodyPr>
          <a:lstStyle/>
          <a:p>
            <a:pPr algn="ctr"/>
            <a:r>
              <a:rPr lang="en-US" altLang="zh-CN" sz="1600" b="1" dirty="0"/>
              <a:t>Final Demo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771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0" dirty="0"/>
              <a:t>Final Demo</a:t>
            </a:r>
            <a:endParaRPr lang="zh-CN" altLang="en-US" b="0" dirty="0"/>
          </a:p>
        </p:txBody>
      </p:sp>
      <p:sp>
        <p:nvSpPr>
          <p:cNvPr id="602" name="文本框 601"/>
          <p:cNvSpPr txBox="1"/>
          <p:nvPr/>
        </p:nvSpPr>
        <p:spPr>
          <a:xfrm>
            <a:off x="9007383" y="1551066"/>
            <a:ext cx="1949268" cy="1949268"/>
          </a:xfrm>
          <a:prstGeom prst="ellipse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16000"/>
                  </a:schemeClr>
                </a:solidFill>
                <a:latin typeface="Impact" panose="020B0806030902050204" pitchFamily="34" charset="0"/>
              </a:rPr>
              <a:t>01</a:t>
            </a:r>
            <a:endParaRPr lang="zh-CN" altLang="en-US" sz="6600" dirty="0">
              <a:solidFill>
                <a:schemeClr val="tx1">
                  <a:alpha val="16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4DF286-81E1-452D-8FA3-136EBC1F1A2E}"/>
              </a:ext>
            </a:extLst>
          </p:cNvPr>
          <p:cNvCxnSpPr>
            <a:cxnSpLocks/>
          </p:cNvCxnSpPr>
          <p:nvPr/>
        </p:nvCxnSpPr>
        <p:spPr>
          <a:xfrm>
            <a:off x="9050818" y="2133600"/>
            <a:ext cx="0" cy="812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EA1252C-A5F1-40CD-BBB5-99AE0A680168}"/>
              </a:ext>
            </a:extLst>
          </p:cNvPr>
          <p:cNvCxnSpPr>
            <a:cxnSpLocks/>
          </p:cNvCxnSpPr>
          <p:nvPr/>
        </p:nvCxnSpPr>
        <p:spPr>
          <a:xfrm>
            <a:off x="794327" y="6143625"/>
            <a:ext cx="10726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7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0" dirty="0"/>
              <a:t>Progress</a:t>
            </a:r>
            <a:endParaRPr lang="zh-CN" altLang="en-US" b="0" dirty="0"/>
          </a:p>
        </p:txBody>
      </p:sp>
      <p:sp>
        <p:nvSpPr>
          <p:cNvPr id="602" name="文本框 601"/>
          <p:cNvSpPr txBox="1"/>
          <p:nvPr/>
        </p:nvSpPr>
        <p:spPr>
          <a:xfrm>
            <a:off x="9007383" y="1551066"/>
            <a:ext cx="1949268" cy="1949268"/>
          </a:xfrm>
          <a:prstGeom prst="ellipse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16000"/>
                  </a:schemeClr>
                </a:solidFill>
                <a:latin typeface="Impact" panose="020B0806030902050204" pitchFamily="34" charset="0"/>
              </a:rPr>
              <a:t>02</a:t>
            </a:r>
            <a:endParaRPr lang="zh-CN" altLang="en-US" sz="6600" dirty="0">
              <a:solidFill>
                <a:schemeClr val="tx1">
                  <a:alpha val="16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4DF286-81E1-452D-8FA3-136EBC1F1A2E}"/>
              </a:ext>
            </a:extLst>
          </p:cNvPr>
          <p:cNvCxnSpPr>
            <a:cxnSpLocks/>
          </p:cNvCxnSpPr>
          <p:nvPr/>
        </p:nvCxnSpPr>
        <p:spPr>
          <a:xfrm>
            <a:off x="9050818" y="2133600"/>
            <a:ext cx="0" cy="812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EA1252C-A5F1-40CD-BBB5-99AE0A680168}"/>
              </a:ext>
            </a:extLst>
          </p:cNvPr>
          <p:cNvCxnSpPr>
            <a:cxnSpLocks/>
          </p:cNvCxnSpPr>
          <p:nvPr/>
        </p:nvCxnSpPr>
        <p:spPr>
          <a:xfrm>
            <a:off x="794327" y="6143625"/>
            <a:ext cx="10726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3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ṣlíďé">
            <a:extLst>
              <a:ext uri="{FF2B5EF4-FFF2-40B4-BE49-F238E27FC236}">
                <a16:creationId xmlns:a16="http://schemas.microsoft.com/office/drawing/2014/main" id="{C1B62A49-C1AE-4D5F-8493-C2019FB57ED0}"/>
              </a:ext>
            </a:extLst>
          </p:cNvPr>
          <p:cNvGrpSpPr/>
          <p:nvPr/>
        </p:nvGrpSpPr>
        <p:grpSpPr>
          <a:xfrm>
            <a:off x="3166" y="3245921"/>
            <a:ext cx="12188834" cy="3612079"/>
            <a:chOff x="3175" y="2656396"/>
            <a:chExt cx="12188825" cy="4201604"/>
          </a:xfrm>
        </p:grpSpPr>
        <p:sp>
          <p:nvSpPr>
            <p:cNvPr id="30" name="ïṣļîde">
              <a:extLst>
                <a:ext uri="{FF2B5EF4-FFF2-40B4-BE49-F238E27FC236}">
                  <a16:creationId xmlns:a16="http://schemas.microsoft.com/office/drawing/2014/main" id="{3CEB5568-D536-435C-9A2D-DE9D0ED050B5}"/>
                </a:ext>
              </a:extLst>
            </p:cNvPr>
            <p:cNvSpPr/>
            <p:nvPr/>
          </p:nvSpPr>
          <p:spPr bwMode="auto">
            <a:xfrm>
              <a:off x="10164502" y="5375511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ṡḷïḓê">
              <a:extLst>
                <a:ext uri="{FF2B5EF4-FFF2-40B4-BE49-F238E27FC236}">
                  <a16:creationId xmlns:a16="http://schemas.microsoft.com/office/drawing/2014/main" id="{8BEEDEA9-98C3-44F1-88D2-FAC0A557A101}"/>
                </a:ext>
              </a:extLst>
            </p:cNvPr>
            <p:cNvSpPr/>
            <p:nvPr/>
          </p:nvSpPr>
          <p:spPr bwMode="auto">
            <a:xfrm>
              <a:off x="8129058" y="4353817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ṥliḑê">
              <a:extLst>
                <a:ext uri="{FF2B5EF4-FFF2-40B4-BE49-F238E27FC236}">
                  <a16:creationId xmlns:a16="http://schemas.microsoft.com/office/drawing/2014/main" id="{06446AA1-E24C-4447-B5D0-EF528AD9340E}"/>
                </a:ext>
              </a:extLst>
            </p:cNvPr>
            <p:cNvSpPr/>
            <p:nvPr/>
          </p:nvSpPr>
          <p:spPr bwMode="auto">
            <a:xfrm>
              <a:off x="6098382" y="4962385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ľiďè">
              <a:extLst>
                <a:ext uri="{FF2B5EF4-FFF2-40B4-BE49-F238E27FC236}">
                  <a16:creationId xmlns:a16="http://schemas.microsoft.com/office/drawing/2014/main" id="{E28DE6E5-B7E7-481D-84D5-9F6BADD1228F}"/>
                </a:ext>
              </a:extLst>
            </p:cNvPr>
            <p:cNvSpPr/>
            <p:nvPr/>
          </p:nvSpPr>
          <p:spPr bwMode="auto">
            <a:xfrm>
              <a:off x="4070883" y="4596926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$ḷíďè">
              <a:extLst>
                <a:ext uri="{FF2B5EF4-FFF2-40B4-BE49-F238E27FC236}">
                  <a16:creationId xmlns:a16="http://schemas.microsoft.com/office/drawing/2014/main" id="{19862480-C524-4A64-AC60-312F175B0120}"/>
                </a:ext>
              </a:extLst>
            </p:cNvPr>
            <p:cNvSpPr/>
            <p:nvPr/>
          </p:nvSpPr>
          <p:spPr bwMode="auto">
            <a:xfrm>
              <a:off x="2035441" y="4113886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š1iḋé">
              <a:extLst>
                <a:ext uri="{FF2B5EF4-FFF2-40B4-BE49-F238E27FC236}">
                  <a16:creationId xmlns:a16="http://schemas.microsoft.com/office/drawing/2014/main" id="{32449206-95EA-4369-B9EC-ED5577A1D04C}"/>
                </a:ext>
              </a:extLst>
            </p:cNvPr>
            <p:cNvSpPr/>
            <p:nvPr/>
          </p:nvSpPr>
          <p:spPr bwMode="auto">
            <a:xfrm>
              <a:off x="3175" y="4202867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líḋè">
              <a:extLst>
                <a:ext uri="{FF2B5EF4-FFF2-40B4-BE49-F238E27FC236}">
                  <a16:creationId xmlns:a16="http://schemas.microsoft.com/office/drawing/2014/main" id="{D27300EB-AFD6-4DA5-B87B-71148C11F8E6}"/>
                </a:ext>
              </a:extLst>
            </p:cNvPr>
            <p:cNvSpPr/>
            <p:nvPr/>
          </p:nvSpPr>
          <p:spPr bwMode="auto">
            <a:xfrm flipH="1">
              <a:off x="3374787" y="2656396"/>
              <a:ext cx="3215950" cy="420160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6" name="íśļîďé">
            <a:extLst>
              <a:ext uri="{FF2B5EF4-FFF2-40B4-BE49-F238E27FC236}">
                <a16:creationId xmlns:a16="http://schemas.microsoft.com/office/drawing/2014/main" id="{1580ED27-7C36-4B41-9DC9-70FA2B612A98}"/>
              </a:ext>
            </a:extLst>
          </p:cNvPr>
          <p:cNvSpPr/>
          <p:nvPr/>
        </p:nvSpPr>
        <p:spPr>
          <a:xfrm>
            <a:off x="2809247" y="1859230"/>
            <a:ext cx="6163304" cy="4801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4" name="îṡľíḓê">
            <a:extLst>
              <a:ext uri="{FF2B5EF4-FFF2-40B4-BE49-F238E27FC236}">
                <a16:creationId xmlns:a16="http://schemas.microsoft.com/office/drawing/2014/main" id="{0238648C-6F3F-4CB8-9C66-6748EEBD5CED}"/>
              </a:ext>
            </a:extLst>
          </p:cNvPr>
          <p:cNvSpPr/>
          <p:nvPr/>
        </p:nvSpPr>
        <p:spPr>
          <a:xfrm>
            <a:off x="3879851" y="2949575"/>
            <a:ext cx="5340350" cy="2555875"/>
          </a:xfrm>
          <a:prstGeom prst="rect">
            <a:avLst/>
          </a:prstGeom>
          <a:solidFill>
            <a:schemeClr val="bg2">
              <a:lumMod val="5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Progress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76945" y="1859230"/>
            <a:ext cx="86082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Finish all programming 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Deploy to the cloud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Supervisor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Complete 50% of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786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Prospect</a:t>
            </a:r>
            <a:endParaRPr lang="zh-CN" altLang="en-US" b="0" dirty="0"/>
          </a:p>
        </p:txBody>
      </p:sp>
      <p:sp>
        <p:nvSpPr>
          <p:cNvPr id="602" name="文本框 601"/>
          <p:cNvSpPr txBox="1"/>
          <p:nvPr/>
        </p:nvSpPr>
        <p:spPr>
          <a:xfrm>
            <a:off x="9007383" y="1551066"/>
            <a:ext cx="1949268" cy="1949268"/>
          </a:xfrm>
          <a:prstGeom prst="ellipse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16000"/>
                  </a:schemeClr>
                </a:solidFill>
                <a:latin typeface="Impact" panose="020B0806030902050204" pitchFamily="34" charset="0"/>
              </a:rPr>
              <a:t>03</a:t>
            </a:r>
            <a:endParaRPr lang="zh-CN" altLang="en-US" sz="6600" dirty="0">
              <a:solidFill>
                <a:schemeClr val="tx1">
                  <a:alpha val="16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4DF286-81E1-452D-8FA3-136EBC1F1A2E}"/>
              </a:ext>
            </a:extLst>
          </p:cNvPr>
          <p:cNvCxnSpPr>
            <a:cxnSpLocks/>
          </p:cNvCxnSpPr>
          <p:nvPr/>
        </p:nvCxnSpPr>
        <p:spPr>
          <a:xfrm>
            <a:off x="9050818" y="2133600"/>
            <a:ext cx="0" cy="812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EA1252C-A5F1-40CD-BBB5-99AE0A680168}"/>
              </a:ext>
            </a:extLst>
          </p:cNvPr>
          <p:cNvCxnSpPr>
            <a:cxnSpLocks/>
          </p:cNvCxnSpPr>
          <p:nvPr/>
        </p:nvCxnSpPr>
        <p:spPr>
          <a:xfrm>
            <a:off x="794327" y="6143625"/>
            <a:ext cx="10726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ṣlíďé">
            <a:extLst>
              <a:ext uri="{FF2B5EF4-FFF2-40B4-BE49-F238E27FC236}">
                <a16:creationId xmlns:a16="http://schemas.microsoft.com/office/drawing/2014/main" id="{C1B62A49-C1AE-4D5F-8493-C2019FB57ED0}"/>
              </a:ext>
            </a:extLst>
          </p:cNvPr>
          <p:cNvGrpSpPr/>
          <p:nvPr/>
        </p:nvGrpSpPr>
        <p:grpSpPr>
          <a:xfrm>
            <a:off x="3166" y="3245921"/>
            <a:ext cx="12188834" cy="3612079"/>
            <a:chOff x="3175" y="2656396"/>
            <a:chExt cx="12188825" cy="4201604"/>
          </a:xfrm>
        </p:grpSpPr>
        <p:sp>
          <p:nvSpPr>
            <p:cNvPr id="30" name="ïṣļîde">
              <a:extLst>
                <a:ext uri="{FF2B5EF4-FFF2-40B4-BE49-F238E27FC236}">
                  <a16:creationId xmlns:a16="http://schemas.microsoft.com/office/drawing/2014/main" id="{3CEB5568-D536-435C-9A2D-DE9D0ED050B5}"/>
                </a:ext>
              </a:extLst>
            </p:cNvPr>
            <p:cNvSpPr/>
            <p:nvPr/>
          </p:nvSpPr>
          <p:spPr bwMode="auto">
            <a:xfrm>
              <a:off x="10164502" y="5375511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ṡḷïḓê">
              <a:extLst>
                <a:ext uri="{FF2B5EF4-FFF2-40B4-BE49-F238E27FC236}">
                  <a16:creationId xmlns:a16="http://schemas.microsoft.com/office/drawing/2014/main" id="{8BEEDEA9-98C3-44F1-88D2-FAC0A557A101}"/>
                </a:ext>
              </a:extLst>
            </p:cNvPr>
            <p:cNvSpPr/>
            <p:nvPr/>
          </p:nvSpPr>
          <p:spPr bwMode="auto">
            <a:xfrm>
              <a:off x="8129058" y="4353817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ṥliḑê">
              <a:extLst>
                <a:ext uri="{FF2B5EF4-FFF2-40B4-BE49-F238E27FC236}">
                  <a16:creationId xmlns:a16="http://schemas.microsoft.com/office/drawing/2014/main" id="{06446AA1-E24C-4447-B5D0-EF528AD9340E}"/>
                </a:ext>
              </a:extLst>
            </p:cNvPr>
            <p:cNvSpPr/>
            <p:nvPr/>
          </p:nvSpPr>
          <p:spPr bwMode="auto">
            <a:xfrm>
              <a:off x="6098382" y="4962385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ľiďè">
              <a:extLst>
                <a:ext uri="{FF2B5EF4-FFF2-40B4-BE49-F238E27FC236}">
                  <a16:creationId xmlns:a16="http://schemas.microsoft.com/office/drawing/2014/main" id="{E28DE6E5-B7E7-481D-84D5-9F6BADD1228F}"/>
                </a:ext>
              </a:extLst>
            </p:cNvPr>
            <p:cNvSpPr/>
            <p:nvPr/>
          </p:nvSpPr>
          <p:spPr bwMode="auto">
            <a:xfrm>
              <a:off x="4070883" y="4596926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$ḷíďè">
              <a:extLst>
                <a:ext uri="{FF2B5EF4-FFF2-40B4-BE49-F238E27FC236}">
                  <a16:creationId xmlns:a16="http://schemas.microsoft.com/office/drawing/2014/main" id="{19862480-C524-4A64-AC60-312F175B0120}"/>
                </a:ext>
              </a:extLst>
            </p:cNvPr>
            <p:cNvSpPr/>
            <p:nvPr/>
          </p:nvSpPr>
          <p:spPr bwMode="auto">
            <a:xfrm>
              <a:off x="2035441" y="4113886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š1iḋé">
              <a:extLst>
                <a:ext uri="{FF2B5EF4-FFF2-40B4-BE49-F238E27FC236}">
                  <a16:creationId xmlns:a16="http://schemas.microsoft.com/office/drawing/2014/main" id="{32449206-95EA-4369-B9EC-ED5577A1D04C}"/>
                </a:ext>
              </a:extLst>
            </p:cNvPr>
            <p:cNvSpPr/>
            <p:nvPr/>
          </p:nvSpPr>
          <p:spPr bwMode="auto">
            <a:xfrm>
              <a:off x="3175" y="4202867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líḋè">
              <a:extLst>
                <a:ext uri="{FF2B5EF4-FFF2-40B4-BE49-F238E27FC236}">
                  <a16:creationId xmlns:a16="http://schemas.microsoft.com/office/drawing/2014/main" id="{D27300EB-AFD6-4DA5-B87B-71148C11F8E6}"/>
                </a:ext>
              </a:extLst>
            </p:cNvPr>
            <p:cNvSpPr/>
            <p:nvPr/>
          </p:nvSpPr>
          <p:spPr bwMode="auto">
            <a:xfrm flipH="1">
              <a:off x="3374787" y="2656396"/>
              <a:ext cx="3215950" cy="420160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6" name="íśļîďé">
            <a:extLst>
              <a:ext uri="{FF2B5EF4-FFF2-40B4-BE49-F238E27FC236}">
                <a16:creationId xmlns:a16="http://schemas.microsoft.com/office/drawing/2014/main" id="{1580ED27-7C36-4B41-9DC9-70FA2B612A98}"/>
              </a:ext>
            </a:extLst>
          </p:cNvPr>
          <p:cNvSpPr/>
          <p:nvPr/>
        </p:nvSpPr>
        <p:spPr>
          <a:xfrm>
            <a:off x="2829621" y="1886811"/>
            <a:ext cx="6163304" cy="4801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4" name="îṡľíḓê">
            <a:extLst>
              <a:ext uri="{FF2B5EF4-FFF2-40B4-BE49-F238E27FC236}">
                <a16:creationId xmlns:a16="http://schemas.microsoft.com/office/drawing/2014/main" id="{0238648C-6F3F-4CB8-9C66-6748EEBD5CED}"/>
              </a:ext>
            </a:extLst>
          </p:cNvPr>
          <p:cNvSpPr/>
          <p:nvPr/>
        </p:nvSpPr>
        <p:spPr>
          <a:xfrm>
            <a:off x="3879851" y="2949575"/>
            <a:ext cx="5340350" cy="2555875"/>
          </a:xfrm>
          <a:prstGeom prst="rect">
            <a:avLst/>
          </a:prstGeom>
          <a:solidFill>
            <a:schemeClr val="bg2">
              <a:lumMod val="5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98125" y="2749527"/>
            <a:ext cx="7167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Report Writing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Prepare the final oral examination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04535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a7e4d3d-b652-4ee2-a090-8ed98b465a5e"/>
</p:tagLst>
</file>

<file path=ppt/theme/theme1.xml><?xml version="1.0" encoding="utf-8"?>
<a:theme xmlns:a="http://schemas.openxmlformats.org/drawingml/2006/main" name="主题5">
  <a:themeElements>
    <a:clrScheme name="20171019-0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3559B"/>
      </a:accent1>
      <a:accent2>
        <a:srgbClr val="0091BA"/>
      </a:accent2>
      <a:accent3>
        <a:srgbClr val="1A1E70"/>
      </a:accent3>
      <a:accent4>
        <a:srgbClr val="086772"/>
      </a:accent4>
      <a:accent5>
        <a:srgbClr val="138796"/>
      </a:accent5>
      <a:accent6>
        <a:srgbClr val="294EA5"/>
      </a:accent6>
      <a:hlink>
        <a:srgbClr val="92278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297</TotalTime>
  <Words>63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微软雅黑</vt:lpstr>
      <vt:lpstr>Segoe UI Light</vt:lpstr>
      <vt:lpstr>Arial</vt:lpstr>
      <vt:lpstr>Calibri</vt:lpstr>
      <vt:lpstr>Impact</vt:lpstr>
      <vt:lpstr>主题5</vt:lpstr>
      <vt:lpstr>OfficePLUS</vt:lpstr>
      <vt:lpstr>1_OfficePLUS</vt:lpstr>
      <vt:lpstr>Travelling Route Generation System</vt:lpstr>
      <vt:lpstr>PowerPoint Presentation</vt:lpstr>
      <vt:lpstr>Final Demo</vt:lpstr>
      <vt:lpstr>Progress</vt:lpstr>
      <vt:lpstr>Progress</vt:lpstr>
      <vt:lpstr>Prospect</vt:lpstr>
      <vt:lpstr>Prospect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pbslzy</cp:lastModifiedBy>
  <cp:revision>81</cp:revision>
  <cp:lastPrinted>2017-10-22T16:00:00Z</cp:lastPrinted>
  <dcterms:created xsi:type="dcterms:W3CDTF">2017-10-22T16:00:00Z</dcterms:created>
  <dcterms:modified xsi:type="dcterms:W3CDTF">2019-07-24T03:10:55Z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2019-01-03T07:36:13.9620471Z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