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7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-52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10F0-6392-4E69-A52D-09B6FDAE6754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9E0-1FB0-47FD-98CD-F23E76A6B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55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10F0-6392-4E69-A52D-09B6FDAE6754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9E0-1FB0-47FD-98CD-F23E76A6B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04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10F0-6392-4E69-A52D-09B6FDAE6754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9E0-1FB0-47FD-98CD-F23E76A6B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4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10F0-6392-4E69-A52D-09B6FDAE6754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9E0-1FB0-47FD-98CD-F23E76A6B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7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10F0-6392-4E69-A52D-09B6FDAE6754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9E0-1FB0-47FD-98CD-F23E76A6B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34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10F0-6392-4E69-A52D-09B6FDAE6754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9E0-1FB0-47FD-98CD-F23E76A6B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28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10F0-6392-4E69-A52D-09B6FDAE6754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9E0-1FB0-47FD-98CD-F23E76A6B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3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10F0-6392-4E69-A52D-09B6FDAE6754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9E0-1FB0-47FD-98CD-F23E76A6B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0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10F0-6392-4E69-A52D-09B6FDAE6754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9E0-1FB0-47FD-98CD-F23E76A6B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64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10F0-6392-4E69-A52D-09B6FDAE6754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9E0-1FB0-47FD-98CD-F23E76A6B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67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10F0-6392-4E69-A52D-09B6FDAE6754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9E0-1FB0-47FD-98CD-F23E76A6B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910F0-6392-4E69-A52D-09B6FDAE6754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549E0-1FB0-47FD-98CD-F23E76A6B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29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po.jenkins-ci.org/releases/org/seleniumhq/selenium/selenium-server-standalone/2.53.0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5609" y="1340427"/>
            <a:ext cx="7949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        Selenium Grid</a:t>
            </a:r>
            <a:endParaRPr lang="en-IN" sz="32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020" y="2640589"/>
            <a:ext cx="7861810" cy="245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59" y="740784"/>
            <a:ext cx="62103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27" y="956829"/>
            <a:ext cx="61722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092" y="590116"/>
            <a:ext cx="58102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215" y="318798"/>
            <a:ext cx="644842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8" y="1357312"/>
            <a:ext cx="6401753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5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834736"/>
            <a:ext cx="84105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297" y="-177079"/>
            <a:ext cx="6143625" cy="3152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3250" y="44246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http://repo.jenkins-ci.org/releases/org/seleniumhq/selenium/selenium-server-standalone/2.53.0/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64547" y="3244334"/>
            <a:ext cx="546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java -jar selenium-server-standalone-2.53.0.jar -role hub</a:t>
            </a:r>
          </a:p>
        </p:txBody>
      </p:sp>
    </p:spTree>
    <p:extLst>
      <p:ext uri="{BB962C8B-B14F-4D97-AF65-F5344CB8AC3E}">
        <p14:creationId xmlns:p14="http://schemas.microsoft.com/office/powerpoint/2010/main" val="30135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61925"/>
            <a:ext cx="615315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352" y="1233055"/>
            <a:ext cx="43243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5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869" y="477982"/>
            <a:ext cx="59150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147" y="130752"/>
            <a:ext cx="61912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187" y="1646960"/>
            <a:ext cx="6210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5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14</Words>
  <Application>Microsoft Office PowerPoint</Application>
  <PresentationFormat>Custom</PresentationFormat>
  <Paragraphs>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Administroator</dc:creator>
  <cp:lastModifiedBy>Annnn</cp:lastModifiedBy>
  <cp:revision>14</cp:revision>
  <dcterms:created xsi:type="dcterms:W3CDTF">2019-07-31T10:24:53Z</dcterms:created>
  <dcterms:modified xsi:type="dcterms:W3CDTF">2020-02-05T00:35:15Z</dcterms:modified>
</cp:coreProperties>
</file>