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47"/>
  </p:notesMasterIdLst>
  <p:handoutMasterIdLst>
    <p:handoutMasterId r:id="rId48"/>
  </p:handoutMasterIdLst>
  <p:sldIdLst>
    <p:sldId id="312" r:id="rId5"/>
    <p:sldId id="304" r:id="rId6"/>
    <p:sldId id="323" r:id="rId7"/>
    <p:sldId id="307" r:id="rId8"/>
    <p:sldId id="281" r:id="rId9"/>
    <p:sldId id="282" r:id="rId10"/>
    <p:sldId id="314" r:id="rId11"/>
    <p:sldId id="315" r:id="rId12"/>
    <p:sldId id="317" r:id="rId13"/>
    <p:sldId id="318" r:id="rId14"/>
    <p:sldId id="324" r:id="rId15"/>
    <p:sldId id="325" r:id="rId16"/>
    <p:sldId id="326" r:id="rId17"/>
    <p:sldId id="327" r:id="rId18"/>
    <p:sldId id="331" r:id="rId19"/>
    <p:sldId id="328" r:id="rId20"/>
    <p:sldId id="332" r:id="rId21"/>
    <p:sldId id="333" r:id="rId22"/>
    <p:sldId id="344" r:id="rId23"/>
    <p:sldId id="345" r:id="rId24"/>
    <p:sldId id="346" r:id="rId25"/>
    <p:sldId id="347" r:id="rId26"/>
    <p:sldId id="348" r:id="rId27"/>
    <p:sldId id="349" r:id="rId28"/>
    <p:sldId id="350" r:id="rId29"/>
    <p:sldId id="354" r:id="rId30"/>
    <p:sldId id="351" r:id="rId31"/>
    <p:sldId id="352" r:id="rId32"/>
    <p:sldId id="353" r:id="rId33"/>
    <p:sldId id="355" r:id="rId34"/>
    <p:sldId id="335" r:id="rId35"/>
    <p:sldId id="341" r:id="rId36"/>
    <p:sldId id="336" r:id="rId37"/>
    <p:sldId id="342" r:id="rId38"/>
    <p:sldId id="343" r:id="rId39"/>
    <p:sldId id="337" r:id="rId40"/>
    <p:sldId id="338" r:id="rId41"/>
    <p:sldId id="339" r:id="rId42"/>
    <p:sldId id="340" r:id="rId43"/>
    <p:sldId id="329" r:id="rId44"/>
    <p:sldId id="330" r:id="rId45"/>
    <p:sldId id="297" r:id="rId4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9FDFEA-83DE-4AE4-8234-3E9AD7759653}" v="95" dt="2024-05-02T12:25:09.106"/>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p:scale>
          <a:sx n="77" d="100"/>
          <a:sy n="77" d="100"/>
        </p:scale>
        <p:origin x="912" y="9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tharla Baby Shiva Naga Sriya" userId="aa35e1c436f5007f" providerId="LiveId" clId="{C69FDFEA-83DE-4AE4-8234-3E9AD7759653}"/>
    <pc:docChg chg="undo custSel addSld delSld modSld">
      <pc:chgData name="Potharla Baby Shiva Naga Sriya" userId="aa35e1c436f5007f" providerId="LiveId" clId="{C69FDFEA-83DE-4AE4-8234-3E9AD7759653}" dt="2024-05-02T12:25:09.106" v="1551" actId="14100"/>
      <pc:docMkLst>
        <pc:docMk/>
      </pc:docMkLst>
      <pc:sldChg chg="addSp delSp modSp mod">
        <pc:chgData name="Potharla Baby Shiva Naga Sriya" userId="aa35e1c436f5007f" providerId="LiveId" clId="{C69FDFEA-83DE-4AE4-8234-3E9AD7759653}" dt="2024-05-02T12:07:24.056" v="1498" actId="123"/>
        <pc:sldMkLst>
          <pc:docMk/>
          <pc:sldMk cId="2952923800" sldId="281"/>
        </pc:sldMkLst>
        <pc:spChg chg="mod">
          <ac:chgData name="Potharla Baby Shiva Naga Sriya" userId="aa35e1c436f5007f" providerId="LiveId" clId="{C69FDFEA-83DE-4AE4-8234-3E9AD7759653}" dt="2024-05-02T12:07:24.056" v="1498" actId="123"/>
          <ac:spMkLst>
            <pc:docMk/>
            <pc:sldMk cId="2952923800" sldId="281"/>
            <ac:spMk id="5" creationId="{A8EF9392-92F2-687E-3642-7D1041DECF27}"/>
          </ac:spMkLst>
        </pc:spChg>
        <pc:spChg chg="add del mod">
          <ac:chgData name="Potharla Baby Shiva Naga Sriya" userId="aa35e1c436f5007f" providerId="LiveId" clId="{C69FDFEA-83DE-4AE4-8234-3E9AD7759653}" dt="2024-05-02T12:06:37.821" v="1492" actId="478"/>
          <ac:spMkLst>
            <pc:docMk/>
            <pc:sldMk cId="2952923800" sldId="281"/>
            <ac:spMk id="7" creationId="{050EE98D-7037-8E09-B538-E0237050232B}"/>
          </ac:spMkLst>
        </pc:spChg>
        <pc:picChg chg="add mod modCrop">
          <ac:chgData name="Potharla Baby Shiva Naga Sriya" userId="aa35e1c436f5007f" providerId="LiveId" clId="{C69FDFEA-83DE-4AE4-8234-3E9AD7759653}" dt="2024-05-02T12:07:04.928" v="1497" actId="732"/>
          <ac:picMkLst>
            <pc:docMk/>
            <pc:sldMk cId="2952923800" sldId="281"/>
            <ac:picMk id="3" creationId="{9370E1B8-294F-FBDF-4C83-D372C5A07545}"/>
          </ac:picMkLst>
        </pc:picChg>
        <pc:picChg chg="del">
          <ac:chgData name="Potharla Baby Shiva Naga Sriya" userId="aa35e1c436f5007f" providerId="LiveId" clId="{C69FDFEA-83DE-4AE4-8234-3E9AD7759653}" dt="2024-05-02T12:06:30.960" v="1490" actId="478"/>
          <ac:picMkLst>
            <pc:docMk/>
            <pc:sldMk cId="2952923800" sldId="281"/>
            <ac:picMk id="6" creationId="{FECDA901-DD88-89EB-E10E-A2994D0A92DB}"/>
          </ac:picMkLst>
        </pc:picChg>
      </pc:sldChg>
      <pc:sldChg chg="addSp delSp modSp">
        <pc:chgData name="Potharla Baby Shiva Naga Sriya" userId="aa35e1c436f5007f" providerId="LiveId" clId="{C69FDFEA-83DE-4AE4-8234-3E9AD7759653}" dt="2024-05-02T12:25:09.106" v="1551" actId="14100"/>
        <pc:sldMkLst>
          <pc:docMk/>
          <pc:sldMk cId="2202437675" sldId="312"/>
        </pc:sldMkLst>
        <pc:picChg chg="add del mod">
          <ac:chgData name="Potharla Baby Shiva Naga Sriya" userId="aa35e1c436f5007f" providerId="LiveId" clId="{C69FDFEA-83DE-4AE4-8234-3E9AD7759653}" dt="2024-05-02T12:20:57.923" v="1536" actId="21"/>
          <ac:picMkLst>
            <pc:docMk/>
            <pc:sldMk cId="2202437675" sldId="312"/>
            <ac:picMk id="2050" creationId="{089A93D2-4BAF-56A6-51B4-529D4C2E53D6}"/>
          </ac:picMkLst>
        </pc:picChg>
        <pc:picChg chg="add mod">
          <ac:chgData name="Potharla Baby Shiva Naga Sriya" userId="aa35e1c436f5007f" providerId="LiveId" clId="{C69FDFEA-83DE-4AE4-8234-3E9AD7759653}" dt="2024-05-02T12:25:09.106" v="1551" actId="14100"/>
          <ac:picMkLst>
            <pc:docMk/>
            <pc:sldMk cId="2202437675" sldId="312"/>
            <ac:picMk id="2052" creationId="{E85D63BB-D06F-68C9-F732-D93DF0F53073}"/>
          </ac:picMkLst>
        </pc:picChg>
      </pc:sldChg>
      <pc:sldChg chg="addSp delSp modSp mod">
        <pc:chgData name="Potharla Baby Shiva Naga Sriya" userId="aa35e1c436f5007f" providerId="LiveId" clId="{C69FDFEA-83DE-4AE4-8234-3E9AD7759653}" dt="2024-05-02T12:19:54.657" v="1534" actId="478"/>
        <pc:sldMkLst>
          <pc:docMk/>
          <pc:sldMk cId="1131718056" sldId="314"/>
        </pc:sldMkLst>
        <pc:spChg chg="add mod">
          <ac:chgData name="Potharla Baby Shiva Naga Sriya" userId="aa35e1c436f5007f" providerId="LiveId" clId="{C69FDFEA-83DE-4AE4-8234-3E9AD7759653}" dt="2024-05-02T12:15:48.750" v="1525" actId="207"/>
          <ac:spMkLst>
            <pc:docMk/>
            <pc:sldMk cId="1131718056" sldId="314"/>
            <ac:spMk id="2" creationId="{73723E75-D560-1D67-F644-1367B5282B43}"/>
          </ac:spMkLst>
        </pc:spChg>
        <pc:spChg chg="add del mod">
          <ac:chgData name="Potharla Baby Shiva Naga Sriya" userId="aa35e1c436f5007f" providerId="LiveId" clId="{C69FDFEA-83DE-4AE4-8234-3E9AD7759653}" dt="2024-05-02T12:15:11.887" v="1524" actId="478"/>
          <ac:spMkLst>
            <pc:docMk/>
            <pc:sldMk cId="1131718056" sldId="314"/>
            <ac:spMk id="8" creationId="{2C6D032A-401E-55A5-43BB-3C982735AD2C}"/>
          </ac:spMkLst>
        </pc:spChg>
        <pc:spChg chg="add del mod">
          <ac:chgData name="Potharla Baby Shiva Naga Sriya" userId="aa35e1c436f5007f" providerId="LiveId" clId="{C69FDFEA-83DE-4AE4-8234-3E9AD7759653}" dt="2024-05-02T12:19:54.657" v="1534" actId="478"/>
          <ac:spMkLst>
            <pc:docMk/>
            <pc:sldMk cId="1131718056" sldId="314"/>
            <ac:spMk id="9" creationId="{F3555F2B-FF2F-745C-59F8-4A0D4C001C77}"/>
          </ac:spMkLst>
        </pc:spChg>
        <pc:picChg chg="add del mod">
          <ac:chgData name="Potharla Baby Shiva Naga Sriya" userId="aa35e1c436f5007f" providerId="LiveId" clId="{C69FDFEA-83DE-4AE4-8234-3E9AD7759653}" dt="2024-05-02T12:15:11.887" v="1524" actId="478"/>
          <ac:picMkLst>
            <pc:docMk/>
            <pc:sldMk cId="1131718056" sldId="314"/>
            <ac:picMk id="7" creationId="{6771AB3A-9664-0ABB-9F38-FA4443DFE245}"/>
          </ac:picMkLst>
        </pc:picChg>
      </pc:sldChg>
      <pc:sldChg chg="addSp modSp">
        <pc:chgData name="Potharla Baby Shiva Naga Sriya" userId="aa35e1c436f5007f" providerId="LiveId" clId="{C69FDFEA-83DE-4AE4-8234-3E9AD7759653}" dt="2024-05-02T12:22:10.588" v="1543" actId="14100"/>
        <pc:sldMkLst>
          <pc:docMk/>
          <pc:sldMk cId="2468595790" sldId="315"/>
        </pc:sldMkLst>
        <pc:picChg chg="add mod">
          <ac:chgData name="Potharla Baby Shiva Naga Sriya" userId="aa35e1c436f5007f" providerId="LiveId" clId="{C69FDFEA-83DE-4AE4-8234-3E9AD7759653}" dt="2024-05-02T12:22:10.588" v="1543" actId="14100"/>
          <ac:picMkLst>
            <pc:docMk/>
            <pc:sldMk cId="2468595790" sldId="315"/>
            <ac:picMk id="4098" creationId="{4B64304A-6A83-0686-9BE4-E4D0A845DC54}"/>
          </ac:picMkLst>
        </pc:picChg>
      </pc:sldChg>
      <pc:sldChg chg="addSp modSp">
        <pc:chgData name="Potharla Baby Shiva Naga Sriya" userId="aa35e1c436f5007f" providerId="LiveId" clId="{C69FDFEA-83DE-4AE4-8234-3E9AD7759653}" dt="2024-05-02T12:05:53.523" v="1488" actId="14100"/>
        <pc:sldMkLst>
          <pc:docMk/>
          <pc:sldMk cId="1565478126" sldId="323"/>
        </pc:sldMkLst>
        <pc:picChg chg="add mod">
          <ac:chgData name="Potharla Baby Shiva Naga Sriya" userId="aa35e1c436f5007f" providerId="LiveId" clId="{C69FDFEA-83DE-4AE4-8234-3E9AD7759653}" dt="2024-05-02T12:05:53.523" v="1488" actId="14100"/>
          <ac:picMkLst>
            <pc:docMk/>
            <pc:sldMk cId="1565478126" sldId="323"/>
            <ac:picMk id="3074" creationId="{7C9F532E-3175-8DBF-455F-F7FEF86B3A11}"/>
          </ac:picMkLst>
        </pc:picChg>
      </pc:sldChg>
      <pc:sldChg chg="delSp modSp new mod">
        <pc:chgData name="Potharla Baby Shiva Naga Sriya" userId="aa35e1c436f5007f" providerId="LiveId" clId="{C69FDFEA-83DE-4AE4-8234-3E9AD7759653}" dt="2024-05-02T12:20:26.969" v="1535" actId="1076"/>
        <pc:sldMkLst>
          <pc:docMk/>
          <pc:sldMk cId="736533548" sldId="324"/>
        </pc:sldMkLst>
        <pc:spChg chg="mod">
          <ac:chgData name="Potharla Baby Shiva Naga Sriya" userId="aa35e1c436f5007f" providerId="LiveId" clId="{C69FDFEA-83DE-4AE4-8234-3E9AD7759653}" dt="2024-05-02T08:18:40.727" v="42" actId="1076"/>
          <ac:spMkLst>
            <pc:docMk/>
            <pc:sldMk cId="736533548" sldId="324"/>
            <ac:spMk id="2" creationId="{54B62973-19D7-6486-365C-5D4425C0E976}"/>
          </ac:spMkLst>
        </pc:spChg>
        <pc:spChg chg="mod">
          <ac:chgData name="Potharla Baby Shiva Naga Sriya" userId="aa35e1c436f5007f" providerId="LiveId" clId="{C69FDFEA-83DE-4AE4-8234-3E9AD7759653}" dt="2024-05-02T12:20:26.969" v="1535" actId="1076"/>
          <ac:spMkLst>
            <pc:docMk/>
            <pc:sldMk cId="736533548" sldId="324"/>
            <ac:spMk id="3" creationId="{AECF071B-1E69-B32A-D77D-34B858794CC6}"/>
          </ac:spMkLst>
        </pc:spChg>
        <pc:spChg chg="del">
          <ac:chgData name="Potharla Baby Shiva Naga Sriya" userId="aa35e1c436f5007f" providerId="LiveId" clId="{C69FDFEA-83DE-4AE4-8234-3E9AD7759653}" dt="2024-05-02T08:45:33.562" v="318" actId="478"/>
          <ac:spMkLst>
            <pc:docMk/>
            <pc:sldMk cId="736533548" sldId="324"/>
            <ac:spMk id="4" creationId="{C6D67A02-3497-8C0A-2AA3-9C0A269C09E2}"/>
          </ac:spMkLst>
        </pc:spChg>
      </pc:sldChg>
      <pc:sldChg chg="addSp delSp modSp new mod">
        <pc:chgData name="Potharla Baby Shiva Naga Sriya" userId="aa35e1c436f5007f" providerId="LiveId" clId="{C69FDFEA-83DE-4AE4-8234-3E9AD7759653}" dt="2024-05-02T08:22:18.447" v="51" actId="14100"/>
        <pc:sldMkLst>
          <pc:docMk/>
          <pc:sldMk cId="3406649018" sldId="325"/>
        </pc:sldMkLst>
        <pc:spChg chg="del">
          <ac:chgData name="Potharla Baby Shiva Naga Sriya" userId="aa35e1c436f5007f" providerId="LiveId" clId="{C69FDFEA-83DE-4AE4-8234-3E9AD7759653}" dt="2024-05-02T08:22:02.672" v="47"/>
          <ac:spMkLst>
            <pc:docMk/>
            <pc:sldMk cId="3406649018" sldId="325"/>
            <ac:spMk id="3" creationId="{0BFBE551-2738-11AF-F5B9-1F3285EB91B8}"/>
          </ac:spMkLst>
        </pc:spChg>
        <pc:picChg chg="add mod">
          <ac:chgData name="Potharla Baby Shiva Naga Sriya" userId="aa35e1c436f5007f" providerId="LiveId" clId="{C69FDFEA-83DE-4AE4-8234-3E9AD7759653}" dt="2024-05-02T08:22:18.447" v="51" actId="14100"/>
          <ac:picMkLst>
            <pc:docMk/>
            <pc:sldMk cId="3406649018" sldId="325"/>
            <ac:picMk id="6" creationId="{E25AF7BF-55D7-9F6A-9CE1-4B5FC47802D7}"/>
          </ac:picMkLst>
        </pc:picChg>
      </pc:sldChg>
      <pc:sldChg chg="delSp modSp new mod">
        <pc:chgData name="Potharla Baby Shiva Naga Sriya" userId="aa35e1c436f5007f" providerId="LiveId" clId="{C69FDFEA-83DE-4AE4-8234-3E9AD7759653}" dt="2024-05-02T08:23:38.123" v="81" actId="478"/>
        <pc:sldMkLst>
          <pc:docMk/>
          <pc:sldMk cId="880635941" sldId="326"/>
        </pc:sldMkLst>
        <pc:spChg chg="del mod">
          <ac:chgData name="Potharla Baby Shiva Naga Sriya" userId="aa35e1c436f5007f" providerId="LiveId" clId="{C69FDFEA-83DE-4AE4-8234-3E9AD7759653}" dt="2024-05-02T08:23:38.123" v="81" actId="478"/>
          <ac:spMkLst>
            <pc:docMk/>
            <pc:sldMk cId="880635941" sldId="326"/>
            <ac:spMk id="2" creationId="{069CB5FA-9424-D0EE-0E52-B0C3C794DC8C}"/>
          </ac:spMkLst>
        </pc:spChg>
        <pc:spChg chg="mod">
          <ac:chgData name="Potharla Baby Shiva Naga Sriya" userId="aa35e1c436f5007f" providerId="LiveId" clId="{C69FDFEA-83DE-4AE4-8234-3E9AD7759653}" dt="2024-05-02T08:23:08.833" v="69" actId="14100"/>
          <ac:spMkLst>
            <pc:docMk/>
            <pc:sldMk cId="880635941" sldId="326"/>
            <ac:spMk id="3" creationId="{C7609D46-405F-6685-5DEF-A3D0519EBE64}"/>
          </ac:spMkLst>
        </pc:spChg>
      </pc:sldChg>
      <pc:sldChg chg="addSp delSp modSp new mod">
        <pc:chgData name="Potharla Baby Shiva Naga Sriya" userId="aa35e1c436f5007f" providerId="LiveId" clId="{C69FDFEA-83DE-4AE4-8234-3E9AD7759653}" dt="2024-05-02T08:29:51.796" v="154" actId="14100"/>
        <pc:sldMkLst>
          <pc:docMk/>
          <pc:sldMk cId="1445511258" sldId="327"/>
        </pc:sldMkLst>
        <pc:spChg chg="mod">
          <ac:chgData name="Potharla Baby Shiva Naga Sriya" userId="aa35e1c436f5007f" providerId="LiveId" clId="{C69FDFEA-83DE-4AE4-8234-3E9AD7759653}" dt="2024-05-02T08:27:39.780" v="135" actId="1076"/>
          <ac:spMkLst>
            <pc:docMk/>
            <pc:sldMk cId="1445511258" sldId="327"/>
            <ac:spMk id="2" creationId="{C13B93FE-D1E0-B139-99ED-96C3B377F2CB}"/>
          </ac:spMkLst>
        </pc:spChg>
        <pc:spChg chg="del">
          <ac:chgData name="Potharla Baby Shiva Naga Sriya" userId="aa35e1c436f5007f" providerId="LiveId" clId="{C69FDFEA-83DE-4AE4-8234-3E9AD7759653}" dt="2024-05-02T08:27:18.320" v="132"/>
          <ac:spMkLst>
            <pc:docMk/>
            <pc:sldMk cId="1445511258" sldId="327"/>
            <ac:spMk id="3" creationId="{30C9DD06-5231-19CF-FA4B-EAA3835012FC}"/>
          </ac:spMkLst>
        </pc:spChg>
        <pc:spChg chg="add mod">
          <ac:chgData name="Potharla Baby Shiva Naga Sriya" userId="aa35e1c436f5007f" providerId="LiveId" clId="{C69FDFEA-83DE-4AE4-8234-3E9AD7759653}" dt="2024-05-02T08:29:51.796" v="154" actId="14100"/>
          <ac:spMkLst>
            <pc:docMk/>
            <pc:sldMk cId="1445511258" sldId="327"/>
            <ac:spMk id="9" creationId="{0BC91DD9-54AA-DD38-B1E7-10668D92887E}"/>
          </ac:spMkLst>
        </pc:spChg>
        <pc:picChg chg="add mod">
          <ac:chgData name="Potharla Baby Shiva Naga Sriya" userId="aa35e1c436f5007f" providerId="LiveId" clId="{C69FDFEA-83DE-4AE4-8234-3E9AD7759653}" dt="2024-05-02T08:27:59.108" v="139" actId="1076"/>
          <ac:picMkLst>
            <pc:docMk/>
            <pc:sldMk cId="1445511258" sldId="327"/>
            <ac:picMk id="6" creationId="{68BA15A8-547B-EB68-8292-69BBC59D67C4}"/>
          </ac:picMkLst>
        </pc:picChg>
        <pc:picChg chg="add mod">
          <ac:chgData name="Potharla Baby Shiva Naga Sriya" userId="aa35e1c436f5007f" providerId="LiveId" clId="{C69FDFEA-83DE-4AE4-8234-3E9AD7759653}" dt="2024-05-02T08:27:55.839" v="138" actId="1076"/>
          <ac:picMkLst>
            <pc:docMk/>
            <pc:sldMk cId="1445511258" sldId="327"/>
            <ac:picMk id="7" creationId="{33C7BCC1-D5AA-09F2-94BC-E76114EDAC2B}"/>
          </ac:picMkLst>
        </pc:picChg>
      </pc:sldChg>
      <pc:sldChg chg="addSp modSp new mod">
        <pc:chgData name="Potharla Baby Shiva Naga Sriya" userId="aa35e1c436f5007f" providerId="LiveId" clId="{C69FDFEA-83DE-4AE4-8234-3E9AD7759653}" dt="2024-05-02T12:05:23.122" v="1482" actId="1076"/>
        <pc:sldMkLst>
          <pc:docMk/>
          <pc:sldMk cId="460566937" sldId="328"/>
        </pc:sldMkLst>
        <pc:spChg chg="mod">
          <ac:chgData name="Potharla Baby Shiva Naga Sriya" userId="aa35e1c436f5007f" providerId="LiveId" clId="{C69FDFEA-83DE-4AE4-8234-3E9AD7759653}" dt="2024-05-02T12:05:23.122" v="1482" actId="1076"/>
          <ac:spMkLst>
            <pc:docMk/>
            <pc:sldMk cId="460566937" sldId="328"/>
            <ac:spMk id="2" creationId="{A6A2C3B6-3899-D5CC-21CA-5E360EDAB7B8}"/>
          </ac:spMkLst>
        </pc:spChg>
        <pc:spChg chg="mod">
          <ac:chgData name="Potharla Baby Shiva Naga Sriya" userId="aa35e1c436f5007f" providerId="LiveId" clId="{C69FDFEA-83DE-4AE4-8234-3E9AD7759653}" dt="2024-05-02T08:35:55.397" v="251" actId="20577"/>
          <ac:spMkLst>
            <pc:docMk/>
            <pc:sldMk cId="460566937" sldId="328"/>
            <ac:spMk id="3" creationId="{DCA56CDA-45FE-178B-9E83-A66344D1F517}"/>
          </ac:spMkLst>
        </pc:spChg>
        <pc:picChg chg="add mod">
          <ac:chgData name="Potharla Baby Shiva Naga Sriya" userId="aa35e1c436f5007f" providerId="LiveId" clId="{C69FDFEA-83DE-4AE4-8234-3E9AD7759653}" dt="2024-05-02T08:36:37.151" v="258" actId="14100"/>
          <ac:picMkLst>
            <pc:docMk/>
            <pc:sldMk cId="460566937" sldId="328"/>
            <ac:picMk id="6" creationId="{90F6E021-353A-A32F-B205-BF02F45B8BD0}"/>
          </ac:picMkLst>
        </pc:picChg>
        <pc:picChg chg="add mod">
          <ac:chgData name="Potharla Baby Shiva Naga Sriya" userId="aa35e1c436f5007f" providerId="LiveId" clId="{C69FDFEA-83DE-4AE4-8234-3E9AD7759653}" dt="2024-05-02T08:36:19.210" v="256" actId="1076"/>
          <ac:picMkLst>
            <pc:docMk/>
            <pc:sldMk cId="460566937" sldId="328"/>
            <ac:picMk id="7" creationId="{E61C01D0-66FA-7C81-5B56-7B11C1C0E7D5}"/>
          </ac:picMkLst>
        </pc:picChg>
      </pc:sldChg>
      <pc:sldChg chg="delSp modSp new mod">
        <pc:chgData name="Potharla Baby Shiva Naga Sriya" userId="aa35e1c436f5007f" providerId="LiveId" clId="{C69FDFEA-83DE-4AE4-8234-3E9AD7759653}" dt="2024-05-02T12:12:16.779" v="1500" actId="478"/>
        <pc:sldMkLst>
          <pc:docMk/>
          <pc:sldMk cId="3899787860" sldId="329"/>
        </pc:sldMkLst>
        <pc:spChg chg="mod">
          <ac:chgData name="Potharla Baby Shiva Naga Sriya" userId="aa35e1c436f5007f" providerId="LiveId" clId="{C69FDFEA-83DE-4AE4-8234-3E9AD7759653}" dt="2024-05-02T08:25:09.608" v="109" actId="20577"/>
          <ac:spMkLst>
            <pc:docMk/>
            <pc:sldMk cId="3899787860" sldId="329"/>
            <ac:spMk id="2" creationId="{3D30C328-041A-9A77-4AE5-35B43DED16E3}"/>
          </ac:spMkLst>
        </pc:spChg>
        <pc:spChg chg="mod">
          <ac:chgData name="Potharla Baby Shiva Naga Sriya" userId="aa35e1c436f5007f" providerId="LiveId" clId="{C69FDFEA-83DE-4AE4-8234-3E9AD7759653}" dt="2024-05-02T08:25:28.693" v="113" actId="14100"/>
          <ac:spMkLst>
            <pc:docMk/>
            <pc:sldMk cId="3899787860" sldId="329"/>
            <ac:spMk id="3" creationId="{DFAF2F6A-0500-B1F8-1D68-E7EB2B613C6E}"/>
          </ac:spMkLst>
        </pc:spChg>
        <pc:spChg chg="del">
          <ac:chgData name="Potharla Baby Shiva Naga Sriya" userId="aa35e1c436f5007f" providerId="LiveId" clId="{C69FDFEA-83DE-4AE4-8234-3E9AD7759653}" dt="2024-05-02T12:12:16.779" v="1500" actId="478"/>
          <ac:spMkLst>
            <pc:docMk/>
            <pc:sldMk cId="3899787860" sldId="329"/>
            <ac:spMk id="4" creationId="{9150114F-E7E1-504D-0942-B9E0A8268547}"/>
          </ac:spMkLst>
        </pc:spChg>
      </pc:sldChg>
      <pc:sldChg chg="delSp modSp new mod">
        <pc:chgData name="Potharla Baby Shiva Naga Sriya" userId="aa35e1c436f5007f" providerId="LiveId" clId="{C69FDFEA-83DE-4AE4-8234-3E9AD7759653}" dt="2024-05-02T12:11:58.684" v="1499" actId="478"/>
        <pc:sldMkLst>
          <pc:docMk/>
          <pc:sldMk cId="932889740" sldId="330"/>
        </pc:sldMkLst>
        <pc:spChg chg="mod">
          <ac:chgData name="Potharla Baby Shiva Naga Sriya" userId="aa35e1c436f5007f" providerId="LiveId" clId="{C69FDFEA-83DE-4AE4-8234-3E9AD7759653}" dt="2024-05-02T08:24:19.068" v="91" actId="20577"/>
          <ac:spMkLst>
            <pc:docMk/>
            <pc:sldMk cId="932889740" sldId="330"/>
            <ac:spMk id="2" creationId="{7C512182-1B94-A3C7-F274-E339708402D8}"/>
          </ac:spMkLst>
        </pc:spChg>
        <pc:spChg chg="mod">
          <ac:chgData name="Potharla Baby Shiva Naga Sriya" userId="aa35e1c436f5007f" providerId="LiveId" clId="{C69FDFEA-83DE-4AE4-8234-3E9AD7759653}" dt="2024-05-02T08:24:22.093" v="92"/>
          <ac:spMkLst>
            <pc:docMk/>
            <pc:sldMk cId="932889740" sldId="330"/>
            <ac:spMk id="3" creationId="{5421458E-018F-0E50-BAA2-A66FD50C5624}"/>
          </ac:spMkLst>
        </pc:spChg>
        <pc:spChg chg="del">
          <ac:chgData name="Potharla Baby Shiva Naga Sriya" userId="aa35e1c436f5007f" providerId="LiveId" clId="{C69FDFEA-83DE-4AE4-8234-3E9AD7759653}" dt="2024-05-02T12:11:58.684" v="1499" actId="478"/>
          <ac:spMkLst>
            <pc:docMk/>
            <pc:sldMk cId="932889740" sldId="330"/>
            <ac:spMk id="4" creationId="{7E51D119-9483-779D-BE97-18A16A94C1B1}"/>
          </ac:spMkLst>
        </pc:spChg>
      </pc:sldChg>
      <pc:sldChg chg="addSp delSp modSp new mod">
        <pc:chgData name="Potharla Baby Shiva Naga Sriya" userId="aa35e1c436f5007f" providerId="LiveId" clId="{C69FDFEA-83DE-4AE4-8234-3E9AD7759653}" dt="2024-05-02T08:32:18.744" v="167" actId="14100"/>
        <pc:sldMkLst>
          <pc:docMk/>
          <pc:sldMk cId="3067086648" sldId="331"/>
        </pc:sldMkLst>
        <pc:spChg chg="del mod">
          <ac:chgData name="Potharla Baby Shiva Naga Sriya" userId="aa35e1c436f5007f" providerId="LiveId" clId="{C69FDFEA-83DE-4AE4-8234-3E9AD7759653}" dt="2024-05-02T08:32:05.164" v="162" actId="478"/>
          <ac:spMkLst>
            <pc:docMk/>
            <pc:sldMk cId="3067086648" sldId="331"/>
            <ac:spMk id="2" creationId="{9A94A9D6-AD84-FF08-4F09-65572C3B8C7B}"/>
          </ac:spMkLst>
        </pc:spChg>
        <pc:spChg chg="mod">
          <ac:chgData name="Potharla Baby Shiva Naga Sriya" userId="aa35e1c436f5007f" providerId="LiveId" clId="{C69FDFEA-83DE-4AE4-8234-3E9AD7759653}" dt="2024-05-02T08:32:16.744" v="166" actId="14100"/>
          <ac:spMkLst>
            <pc:docMk/>
            <pc:sldMk cId="3067086648" sldId="331"/>
            <ac:spMk id="4" creationId="{69A72F35-60B9-EF8B-0CF1-9AAE48A24D13}"/>
          </ac:spMkLst>
        </pc:spChg>
        <pc:picChg chg="add mod">
          <ac:chgData name="Potharla Baby Shiva Naga Sriya" userId="aa35e1c436f5007f" providerId="LiveId" clId="{C69FDFEA-83DE-4AE4-8234-3E9AD7759653}" dt="2024-05-02T08:32:18.744" v="167" actId="14100"/>
          <ac:picMkLst>
            <pc:docMk/>
            <pc:sldMk cId="3067086648" sldId="331"/>
            <ac:picMk id="5" creationId="{A07185D9-0094-630E-1041-8D9DB4F768A5}"/>
          </ac:picMkLst>
        </pc:picChg>
      </pc:sldChg>
      <pc:sldChg chg="addSp delSp modSp new mod">
        <pc:chgData name="Potharla Baby Shiva Naga Sriya" userId="aa35e1c436f5007f" providerId="LiveId" clId="{C69FDFEA-83DE-4AE4-8234-3E9AD7759653}" dt="2024-05-02T08:44:33.147" v="317" actId="20577"/>
        <pc:sldMkLst>
          <pc:docMk/>
          <pc:sldMk cId="3215852814" sldId="332"/>
        </pc:sldMkLst>
        <pc:spChg chg="del">
          <ac:chgData name="Potharla Baby Shiva Naga Sriya" userId="aa35e1c436f5007f" providerId="LiveId" clId="{C69FDFEA-83DE-4AE4-8234-3E9AD7759653}" dt="2024-05-02T08:37:59.325" v="262" actId="478"/>
          <ac:spMkLst>
            <pc:docMk/>
            <pc:sldMk cId="3215852814" sldId="332"/>
            <ac:spMk id="2" creationId="{AA80C0AE-0593-1CD5-7649-D43A8CE1A550}"/>
          </ac:spMkLst>
        </pc:spChg>
        <pc:spChg chg="del">
          <ac:chgData name="Potharla Baby Shiva Naga Sriya" userId="aa35e1c436f5007f" providerId="LiveId" clId="{C69FDFEA-83DE-4AE4-8234-3E9AD7759653}" dt="2024-05-02T08:37:30.592" v="261" actId="478"/>
          <ac:spMkLst>
            <pc:docMk/>
            <pc:sldMk cId="3215852814" sldId="332"/>
            <ac:spMk id="3" creationId="{D01D33A6-B78C-675D-C29C-63456DBFF68C}"/>
          </ac:spMkLst>
        </pc:spChg>
        <pc:spChg chg="add mod">
          <ac:chgData name="Potharla Baby Shiva Naga Sriya" userId="aa35e1c436f5007f" providerId="LiveId" clId="{C69FDFEA-83DE-4AE4-8234-3E9AD7759653}" dt="2024-05-02T08:44:33.147" v="317" actId="20577"/>
          <ac:spMkLst>
            <pc:docMk/>
            <pc:sldMk cId="3215852814" sldId="332"/>
            <ac:spMk id="7" creationId="{9150CE4A-69E1-0432-3CB6-F6B9910900BE}"/>
          </ac:spMkLst>
        </pc:spChg>
        <pc:picChg chg="add mod">
          <ac:chgData name="Potharla Baby Shiva Naga Sriya" userId="aa35e1c436f5007f" providerId="LiveId" clId="{C69FDFEA-83DE-4AE4-8234-3E9AD7759653}" dt="2024-05-02T08:41:19.955" v="277" actId="14100"/>
          <ac:picMkLst>
            <pc:docMk/>
            <pc:sldMk cId="3215852814" sldId="332"/>
            <ac:picMk id="8" creationId="{D200665A-6C3D-7780-115D-8021B4B44845}"/>
          </ac:picMkLst>
        </pc:picChg>
      </pc:sldChg>
      <pc:sldChg chg="addSp delSp modSp new mod">
        <pc:chgData name="Potharla Baby Shiva Naga Sriya" userId="aa35e1c436f5007f" providerId="LiveId" clId="{C69FDFEA-83DE-4AE4-8234-3E9AD7759653}" dt="2024-05-02T10:01:33.820" v="903" actId="14100"/>
        <pc:sldMkLst>
          <pc:docMk/>
          <pc:sldMk cId="1124969367" sldId="333"/>
        </pc:sldMkLst>
        <pc:spChg chg="mod">
          <ac:chgData name="Potharla Baby Shiva Naga Sriya" userId="aa35e1c436f5007f" providerId="LiveId" clId="{C69FDFEA-83DE-4AE4-8234-3E9AD7759653}" dt="2024-05-02T09:56:16.652" v="866" actId="1076"/>
          <ac:spMkLst>
            <pc:docMk/>
            <pc:sldMk cId="1124969367" sldId="333"/>
            <ac:spMk id="2" creationId="{1433EF8B-CF88-B3BD-AB60-3980777ECCC8}"/>
          </ac:spMkLst>
        </pc:spChg>
        <pc:spChg chg="del">
          <ac:chgData name="Potharla Baby Shiva Naga Sriya" userId="aa35e1c436f5007f" providerId="LiveId" clId="{C69FDFEA-83DE-4AE4-8234-3E9AD7759653}" dt="2024-05-02T08:46:30.971" v="339"/>
          <ac:spMkLst>
            <pc:docMk/>
            <pc:sldMk cId="1124969367" sldId="333"/>
            <ac:spMk id="3" creationId="{9B53456C-42CD-E883-4444-F574FCF34A0D}"/>
          </ac:spMkLst>
        </pc:spChg>
        <pc:spChg chg="del">
          <ac:chgData name="Potharla Baby Shiva Naga Sriya" userId="aa35e1c436f5007f" providerId="LiveId" clId="{C69FDFEA-83DE-4AE4-8234-3E9AD7759653}" dt="2024-05-02T09:55:48.286" v="862" actId="478"/>
          <ac:spMkLst>
            <pc:docMk/>
            <pc:sldMk cId="1124969367" sldId="333"/>
            <ac:spMk id="4" creationId="{7AA4BF8F-E5CF-FFDD-F6C8-C4AFE99974FA}"/>
          </ac:spMkLst>
        </pc:spChg>
        <pc:spChg chg="add mod">
          <ac:chgData name="Potharla Baby Shiva Naga Sriya" userId="aa35e1c436f5007f" providerId="LiveId" clId="{C69FDFEA-83DE-4AE4-8234-3E9AD7759653}" dt="2024-05-02T08:49:03.045" v="357" actId="1076"/>
          <ac:spMkLst>
            <pc:docMk/>
            <pc:sldMk cId="1124969367" sldId="333"/>
            <ac:spMk id="9" creationId="{95B16787-E4A2-6975-46D8-9B820FDCA070}"/>
          </ac:spMkLst>
        </pc:spChg>
        <pc:spChg chg="add mod">
          <ac:chgData name="Potharla Baby Shiva Naga Sriya" userId="aa35e1c436f5007f" providerId="LiveId" clId="{C69FDFEA-83DE-4AE4-8234-3E9AD7759653}" dt="2024-05-02T09:56:07.736" v="865" actId="14100"/>
          <ac:spMkLst>
            <pc:docMk/>
            <pc:sldMk cId="1124969367" sldId="333"/>
            <ac:spMk id="11" creationId="{8ACF7AEE-5017-C4E7-E6ED-FBFF93D9594A}"/>
          </ac:spMkLst>
        </pc:spChg>
        <pc:spChg chg="add del mod">
          <ac:chgData name="Potharla Baby Shiva Naga Sriya" userId="aa35e1c436f5007f" providerId="LiveId" clId="{C69FDFEA-83DE-4AE4-8234-3E9AD7759653}" dt="2024-05-02T09:57:18.354" v="873"/>
          <ac:spMkLst>
            <pc:docMk/>
            <pc:sldMk cId="1124969367" sldId="333"/>
            <ac:spMk id="12" creationId="{05C024D2-7B7D-C153-572C-9B1A0EFF1C2C}"/>
          </ac:spMkLst>
        </pc:spChg>
        <pc:spChg chg="add del mod">
          <ac:chgData name="Potharla Baby Shiva Naga Sriya" userId="aa35e1c436f5007f" providerId="LiveId" clId="{C69FDFEA-83DE-4AE4-8234-3E9AD7759653}" dt="2024-05-02T09:57:18.354" v="875"/>
          <ac:spMkLst>
            <pc:docMk/>
            <pc:sldMk cId="1124969367" sldId="333"/>
            <ac:spMk id="13" creationId="{ACE137AB-074C-0052-59EB-E024AF0603AB}"/>
          </ac:spMkLst>
        </pc:spChg>
        <pc:spChg chg="add mod">
          <ac:chgData name="Potharla Baby Shiva Naga Sriya" userId="aa35e1c436f5007f" providerId="LiveId" clId="{C69FDFEA-83DE-4AE4-8234-3E9AD7759653}" dt="2024-05-02T09:59:44.591" v="892" actId="1076"/>
          <ac:spMkLst>
            <pc:docMk/>
            <pc:sldMk cId="1124969367" sldId="333"/>
            <ac:spMk id="14" creationId="{2B8949F6-1C40-711F-FCE6-98E723BADE61}"/>
          </ac:spMkLst>
        </pc:spChg>
        <pc:spChg chg="add mod">
          <ac:chgData name="Potharla Baby Shiva Naga Sriya" userId="aa35e1c436f5007f" providerId="LiveId" clId="{C69FDFEA-83DE-4AE4-8234-3E9AD7759653}" dt="2024-05-02T10:01:33.820" v="903" actId="14100"/>
          <ac:spMkLst>
            <pc:docMk/>
            <pc:sldMk cId="1124969367" sldId="333"/>
            <ac:spMk id="15" creationId="{E216523B-AD4D-54AA-FE91-1D8BC777A2DE}"/>
          </ac:spMkLst>
        </pc:spChg>
        <pc:picChg chg="add mod">
          <ac:chgData name="Potharla Baby Shiva Naga Sriya" userId="aa35e1c436f5007f" providerId="LiveId" clId="{C69FDFEA-83DE-4AE4-8234-3E9AD7759653}" dt="2024-05-02T09:59:49.364" v="893" actId="14100"/>
          <ac:picMkLst>
            <pc:docMk/>
            <pc:sldMk cId="1124969367" sldId="333"/>
            <ac:picMk id="6" creationId="{08AC8095-5D5D-4A6A-7B41-28EB821A0058}"/>
          </ac:picMkLst>
        </pc:picChg>
        <pc:picChg chg="add mod modCrop">
          <ac:chgData name="Potharla Baby Shiva Naga Sriya" userId="aa35e1c436f5007f" providerId="LiveId" clId="{C69FDFEA-83DE-4AE4-8234-3E9AD7759653}" dt="2024-05-02T09:56:25.505" v="867" actId="14100"/>
          <ac:picMkLst>
            <pc:docMk/>
            <pc:sldMk cId="1124969367" sldId="333"/>
            <ac:picMk id="7" creationId="{6C7A0226-5D55-7AF3-DDA0-761D8BE94959}"/>
          </ac:picMkLst>
        </pc:picChg>
      </pc:sldChg>
      <pc:sldChg chg="new del">
        <pc:chgData name="Potharla Baby Shiva Naga Sriya" userId="aa35e1c436f5007f" providerId="LiveId" clId="{C69FDFEA-83DE-4AE4-8234-3E9AD7759653}" dt="2024-05-02T10:09:48.469" v="905" actId="47"/>
        <pc:sldMkLst>
          <pc:docMk/>
          <pc:sldMk cId="720556714" sldId="334"/>
        </pc:sldMkLst>
      </pc:sldChg>
      <pc:sldChg chg="modSp new mod">
        <pc:chgData name="Potharla Baby Shiva Naga Sriya" userId="aa35e1c436f5007f" providerId="LiveId" clId="{C69FDFEA-83DE-4AE4-8234-3E9AD7759653}" dt="2024-05-02T09:30:25.050" v="534" actId="5793"/>
        <pc:sldMkLst>
          <pc:docMk/>
          <pc:sldMk cId="3663204086" sldId="335"/>
        </pc:sldMkLst>
        <pc:spChg chg="mod">
          <ac:chgData name="Potharla Baby Shiva Naga Sriya" userId="aa35e1c436f5007f" providerId="LiveId" clId="{C69FDFEA-83DE-4AE4-8234-3E9AD7759653}" dt="2024-05-02T09:25:41.469" v="506" actId="255"/>
          <ac:spMkLst>
            <pc:docMk/>
            <pc:sldMk cId="3663204086" sldId="335"/>
            <ac:spMk id="2" creationId="{9B0D7D56-F330-48B7-28F6-B8D15216B2F3}"/>
          </ac:spMkLst>
        </pc:spChg>
        <pc:spChg chg="mod">
          <ac:chgData name="Potharla Baby Shiva Naga Sriya" userId="aa35e1c436f5007f" providerId="LiveId" clId="{C69FDFEA-83DE-4AE4-8234-3E9AD7759653}" dt="2024-05-02T09:30:25.050" v="534" actId="5793"/>
          <ac:spMkLst>
            <pc:docMk/>
            <pc:sldMk cId="3663204086" sldId="335"/>
            <ac:spMk id="3" creationId="{ED5D2C86-7E22-1C19-E367-B6D74CC287C5}"/>
          </ac:spMkLst>
        </pc:spChg>
      </pc:sldChg>
      <pc:sldChg chg="addSp modSp new mod">
        <pc:chgData name="Potharla Baby Shiva Naga Sriya" userId="aa35e1c436f5007f" providerId="LiveId" clId="{C69FDFEA-83DE-4AE4-8234-3E9AD7759653}" dt="2024-05-02T09:28:44.205" v="526" actId="1076"/>
        <pc:sldMkLst>
          <pc:docMk/>
          <pc:sldMk cId="1548463458" sldId="336"/>
        </pc:sldMkLst>
        <pc:spChg chg="mod">
          <ac:chgData name="Potharla Baby Shiva Naga Sriya" userId="aa35e1c436f5007f" providerId="LiveId" clId="{C69FDFEA-83DE-4AE4-8234-3E9AD7759653}" dt="2024-05-02T09:28:44.205" v="526" actId="1076"/>
          <ac:spMkLst>
            <pc:docMk/>
            <pc:sldMk cId="1548463458" sldId="336"/>
            <ac:spMk id="2" creationId="{4E3DB134-944A-8A2A-A0B1-7423B87C77B1}"/>
          </ac:spMkLst>
        </pc:spChg>
        <pc:spChg chg="mod">
          <ac:chgData name="Potharla Baby Shiva Naga Sriya" userId="aa35e1c436f5007f" providerId="LiveId" clId="{C69FDFEA-83DE-4AE4-8234-3E9AD7759653}" dt="2024-05-02T09:27:43.932" v="522" actId="27636"/>
          <ac:spMkLst>
            <pc:docMk/>
            <pc:sldMk cId="1548463458" sldId="336"/>
            <ac:spMk id="3" creationId="{59F7D4BF-BEA5-E312-4BB4-220015F45EBF}"/>
          </ac:spMkLst>
        </pc:spChg>
        <pc:spChg chg="add mod">
          <ac:chgData name="Potharla Baby Shiva Naga Sriya" userId="aa35e1c436f5007f" providerId="LiveId" clId="{C69FDFEA-83DE-4AE4-8234-3E9AD7759653}" dt="2024-05-02T09:27:24.636" v="515" actId="14100"/>
          <ac:spMkLst>
            <pc:docMk/>
            <pc:sldMk cId="1548463458" sldId="336"/>
            <ac:spMk id="7" creationId="{F197AC21-9424-B365-45BC-2D4A69A38765}"/>
          </ac:spMkLst>
        </pc:spChg>
      </pc:sldChg>
      <pc:sldChg chg="addSp delSp modSp new mod">
        <pc:chgData name="Potharla Baby Shiva Naga Sriya" userId="aa35e1c436f5007f" providerId="LiveId" clId="{C69FDFEA-83DE-4AE4-8234-3E9AD7759653}" dt="2024-05-02T09:16:21.924" v="433" actId="1076"/>
        <pc:sldMkLst>
          <pc:docMk/>
          <pc:sldMk cId="255917566" sldId="337"/>
        </pc:sldMkLst>
        <pc:spChg chg="add del mod">
          <ac:chgData name="Potharla Baby Shiva Naga Sriya" userId="aa35e1c436f5007f" providerId="LiveId" clId="{C69FDFEA-83DE-4AE4-8234-3E9AD7759653}" dt="2024-05-02T09:14:10.183" v="406" actId="20577"/>
          <ac:spMkLst>
            <pc:docMk/>
            <pc:sldMk cId="255917566" sldId="337"/>
            <ac:spMk id="2" creationId="{5A11F775-040E-C392-5F25-B1E444526D4A}"/>
          </ac:spMkLst>
        </pc:spChg>
        <pc:spChg chg="mod">
          <ac:chgData name="Potharla Baby Shiva Naga Sriya" userId="aa35e1c436f5007f" providerId="LiveId" clId="{C69FDFEA-83DE-4AE4-8234-3E9AD7759653}" dt="2024-05-02T09:13:18.238" v="397" actId="14100"/>
          <ac:spMkLst>
            <pc:docMk/>
            <pc:sldMk cId="255917566" sldId="337"/>
            <ac:spMk id="3" creationId="{924881EB-6B71-CD6C-CB02-E1CC2F5FDBFE}"/>
          </ac:spMkLst>
        </pc:spChg>
        <pc:spChg chg="del">
          <ac:chgData name="Potharla Baby Shiva Naga Sriya" userId="aa35e1c436f5007f" providerId="LiveId" clId="{C69FDFEA-83DE-4AE4-8234-3E9AD7759653}" dt="2024-05-02T09:15:37.515" v="423" actId="478"/>
          <ac:spMkLst>
            <pc:docMk/>
            <pc:sldMk cId="255917566" sldId="337"/>
            <ac:spMk id="4" creationId="{3304B8AA-A2B8-797A-0736-A08768A77BA6}"/>
          </ac:spMkLst>
        </pc:spChg>
        <pc:spChg chg="add del mod">
          <ac:chgData name="Potharla Baby Shiva Naga Sriya" userId="aa35e1c436f5007f" providerId="LiveId" clId="{C69FDFEA-83DE-4AE4-8234-3E9AD7759653}" dt="2024-05-02T09:09:49.031" v="381" actId="21"/>
          <ac:spMkLst>
            <pc:docMk/>
            <pc:sldMk cId="255917566" sldId="337"/>
            <ac:spMk id="7" creationId="{6C65FB30-4430-29E3-F655-D1B843E4D818}"/>
          </ac:spMkLst>
        </pc:spChg>
        <pc:spChg chg="add mod">
          <ac:chgData name="Potharla Baby Shiva Naga Sriya" userId="aa35e1c436f5007f" providerId="LiveId" clId="{C69FDFEA-83DE-4AE4-8234-3E9AD7759653}" dt="2024-05-02T09:16:21.924" v="433" actId="1076"/>
          <ac:spMkLst>
            <pc:docMk/>
            <pc:sldMk cId="255917566" sldId="337"/>
            <ac:spMk id="10" creationId="{212249FA-80A9-457D-03FF-F40F6D94D7E0}"/>
          </ac:spMkLst>
        </pc:spChg>
        <pc:picChg chg="add mod">
          <ac:chgData name="Potharla Baby Shiva Naga Sriya" userId="aa35e1c436f5007f" providerId="LiveId" clId="{C69FDFEA-83DE-4AE4-8234-3E9AD7759653}" dt="2024-05-02T09:15:35.708" v="422" actId="1076"/>
          <ac:picMkLst>
            <pc:docMk/>
            <pc:sldMk cId="255917566" sldId="337"/>
            <ac:picMk id="8" creationId="{19C74A6C-89D8-E819-93C0-960AAA5D1BE4}"/>
          </ac:picMkLst>
        </pc:picChg>
      </pc:sldChg>
      <pc:sldChg chg="addSp delSp modSp new mod">
        <pc:chgData name="Potharla Baby Shiva Naga Sriya" userId="aa35e1c436f5007f" providerId="LiveId" clId="{C69FDFEA-83DE-4AE4-8234-3E9AD7759653}" dt="2024-05-02T12:12:35.688" v="1503" actId="478"/>
        <pc:sldMkLst>
          <pc:docMk/>
          <pc:sldMk cId="3208147264" sldId="338"/>
        </pc:sldMkLst>
        <pc:spChg chg="mod">
          <ac:chgData name="Potharla Baby Shiva Naga Sriya" userId="aa35e1c436f5007f" providerId="LiveId" clId="{C69FDFEA-83DE-4AE4-8234-3E9AD7759653}" dt="2024-05-02T09:17:47.720" v="436" actId="1076"/>
          <ac:spMkLst>
            <pc:docMk/>
            <pc:sldMk cId="3208147264" sldId="338"/>
            <ac:spMk id="2" creationId="{BBC15CFC-677D-5B42-3EF2-EC766D546054}"/>
          </ac:spMkLst>
        </pc:spChg>
        <pc:spChg chg="del">
          <ac:chgData name="Potharla Baby Shiva Naga Sriya" userId="aa35e1c436f5007f" providerId="LiveId" clId="{C69FDFEA-83DE-4AE4-8234-3E9AD7759653}" dt="2024-05-02T09:17:06.330" v="434"/>
          <ac:spMkLst>
            <pc:docMk/>
            <pc:sldMk cId="3208147264" sldId="338"/>
            <ac:spMk id="3" creationId="{1C013B62-B628-D017-A238-DA6C74443452}"/>
          </ac:spMkLst>
        </pc:spChg>
        <pc:spChg chg="del">
          <ac:chgData name="Potharla Baby Shiva Naga Sriya" userId="aa35e1c436f5007f" providerId="LiveId" clId="{C69FDFEA-83DE-4AE4-8234-3E9AD7759653}" dt="2024-05-02T12:12:35.688" v="1503" actId="478"/>
          <ac:spMkLst>
            <pc:docMk/>
            <pc:sldMk cId="3208147264" sldId="338"/>
            <ac:spMk id="4" creationId="{8089B9A4-6134-527F-917F-70A7A54A7A91}"/>
          </ac:spMkLst>
        </pc:spChg>
        <pc:spChg chg="add mod">
          <ac:chgData name="Potharla Baby Shiva Naga Sriya" userId="aa35e1c436f5007f" providerId="LiveId" clId="{C69FDFEA-83DE-4AE4-8234-3E9AD7759653}" dt="2024-05-02T09:18:21.748" v="439" actId="14100"/>
          <ac:spMkLst>
            <pc:docMk/>
            <pc:sldMk cId="3208147264" sldId="338"/>
            <ac:spMk id="8" creationId="{0C4ADCEF-E726-8036-D4CE-E81F313BD59C}"/>
          </ac:spMkLst>
        </pc:spChg>
        <pc:picChg chg="add mod">
          <ac:chgData name="Potharla Baby Shiva Naga Sriya" userId="aa35e1c436f5007f" providerId="LiveId" clId="{C69FDFEA-83DE-4AE4-8234-3E9AD7759653}" dt="2024-05-02T09:20:23.200" v="459" actId="14100"/>
          <ac:picMkLst>
            <pc:docMk/>
            <pc:sldMk cId="3208147264" sldId="338"/>
            <ac:picMk id="6" creationId="{10BF2FB9-6C02-8EC2-BEF3-C31E99F4BE31}"/>
          </ac:picMkLst>
        </pc:picChg>
      </pc:sldChg>
      <pc:sldChg chg="addSp delSp modSp new mod">
        <pc:chgData name="Potharla Baby Shiva Naga Sriya" userId="aa35e1c436f5007f" providerId="LiveId" clId="{C69FDFEA-83DE-4AE4-8234-3E9AD7759653}" dt="2024-05-02T12:12:30.150" v="1502" actId="478"/>
        <pc:sldMkLst>
          <pc:docMk/>
          <pc:sldMk cId="1088901735" sldId="339"/>
        </pc:sldMkLst>
        <pc:spChg chg="mod">
          <ac:chgData name="Potharla Baby Shiva Naga Sriya" userId="aa35e1c436f5007f" providerId="LiveId" clId="{C69FDFEA-83DE-4AE4-8234-3E9AD7759653}" dt="2024-05-02T09:19:54.118" v="453" actId="1076"/>
          <ac:spMkLst>
            <pc:docMk/>
            <pc:sldMk cId="1088901735" sldId="339"/>
            <ac:spMk id="2" creationId="{8F6B19CC-B8BB-9192-FBF2-9621C2F768D2}"/>
          </ac:spMkLst>
        </pc:spChg>
        <pc:spChg chg="del">
          <ac:chgData name="Potharla Baby Shiva Naga Sriya" userId="aa35e1c436f5007f" providerId="LiveId" clId="{C69FDFEA-83DE-4AE4-8234-3E9AD7759653}" dt="2024-05-02T09:19:26.668" v="452"/>
          <ac:spMkLst>
            <pc:docMk/>
            <pc:sldMk cId="1088901735" sldId="339"/>
            <ac:spMk id="3" creationId="{A1EF0CCA-997F-5DCD-4F7F-1538B8F74B2C}"/>
          </ac:spMkLst>
        </pc:spChg>
        <pc:spChg chg="del">
          <ac:chgData name="Potharla Baby Shiva Naga Sriya" userId="aa35e1c436f5007f" providerId="LiveId" clId="{C69FDFEA-83DE-4AE4-8234-3E9AD7759653}" dt="2024-05-02T12:12:30.150" v="1502" actId="478"/>
          <ac:spMkLst>
            <pc:docMk/>
            <pc:sldMk cId="1088901735" sldId="339"/>
            <ac:spMk id="4" creationId="{901C5872-94D5-321B-4F0F-D0E560527466}"/>
          </ac:spMkLst>
        </pc:spChg>
        <pc:spChg chg="add mod">
          <ac:chgData name="Potharla Baby Shiva Naga Sriya" userId="aa35e1c436f5007f" providerId="LiveId" clId="{C69FDFEA-83DE-4AE4-8234-3E9AD7759653}" dt="2024-05-02T09:20:05.485" v="456" actId="14100"/>
          <ac:spMkLst>
            <pc:docMk/>
            <pc:sldMk cId="1088901735" sldId="339"/>
            <ac:spMk id="8" creationId="{719DF648-02D6-2868-3203-BE5B81DABD13}"/>
          </ac:spMkLst>
        </pc:spChg>
        <pc:picChg chg="add mod">
          <ac:chgData name="Potharla Baby Shiva Naga Sriya" userId="aa35e1c436f5007f" providerId="LiveId" clId="{C69FDFEA-83DE-4AE4-8234-3E9AD7759653}" dt="2024-05-02T09:20:10.475" v="457" actId="14100"/>
          <ac:picMkLst>
            <pc:docMk/>
            <pc:sldMk cId="1088901735" sldId="339"/>
            <ac:picMk id="6" creationId="{BC7E9896-AD6A-38EA-56C2-DBF7D0039793}"/>
          </ac:picMkLst>
        </pc:picChg>
      </pc:sldChg>
      <pc:sldChg chg="addSp delSp modSp new mod">
        <pc:chgData name="Potharla Baby Shiva Naga Sriya" userId="aa35e1c436f5007f" providerId="LiveId" clId="{C69FDFEA-83DE-4AE4-8234-3E9AD7759653}" dt="2024-05-02T12:12:23.928" v="1501" actId="478"/>
        <pc:sldMkLst>
          <pc:docMk/>
          <pc:sldMk cId="3170787334" sldId="340"/>
        </pc:sldMkLst>
        <pc:spChg chg="mod">
          <ac:chgData name="Potharla Baby Shiva Naga Sriya" userId="aa35e1c436f5007f" providerId="LiveId" clId="{C69FDFEA-83DE-4AE4-8234-3E9AD7759653}" dt="2024-05-02T09:22:13.969" v="470" actId="1076"/>
          <ac:spMkLst>
            <pc:docMk/>
            <pc:sldMk cId="3170787334" sldId="340"/>
            <ac:spMk id="2" creationId="{0CDFAE79-9B99-073C-7CCB-FB5CCADB1ABC}"/>
          </ac:spMkLst>
        </pc:spChg>
        <pc:spChg chg="del">
          <ac:chgData name="Potharla Baby Shiva Naga Sriya" userId="aa35e1c436f5007f" providerId="LiveId" clId="{C69FDFEA-83DE-4AE4-8234-3E9AD7759653}" dt="2024-05-02T09:21:25.359" v="465"/>
          <ac:spMkLst>
            <pc:docMk/>
            <pc:sldMk cId="3170787334" sldId="340"/>
            <ac:spMk id="3" creationId="{E10BAD39-1A75-77CD-0E82-46A042126726}"/>
          </ac:spMkLst>
        </pc:spChg>
        <pc:spChg chg="del">
          <ac:chgData name="Potharla Baby Shiva Naga Sriya" userId="aa35e1c436f5007f" providerId="LiveId" clId="{C69FDFEA-83DE-4AE4-8234-3E9AD7759653}" dt="2024-05-02T12:12:23.928" v="1501" actId="478"/>
          <ac:spMkLst>
            <pc:docMk/>
            <pc:sldMk cId="3170787334" sldId="340"/>
            <ac:spMk id="4" creationId="{47D47753-ABCC-27BA-8F7F-D2CEAF68F942}"/>
          </ac:spMkLst>
        </pc:spChg>
        <pc:spChg chg="add mod">
          <ac:chgData name="Potharla Baby Shiva Naga Sriya" userId="aa35e1c436f5007f" providerId="LiveId" clId="{C69FDFEA-83DE-4AE4-8234-3E9AD7759653}" dt="2024-05-02T09:22:27.127" v="471" actId="1076"/>
          <ac:spMkLst>
            <pc:docMk/>
            <pc:sldMk cId="3170787334" sldId="340"/>
            <ac:spMk id="8" creationId="{2E1CB395-DDC3-13BC-0894-C4A7266A7809}"/>
          </ac:spMkLst>
        </pc:spChg>
        <pc:picChg chg="add mod">
          <ac:chgData name="Potharla Baby Shiva Naga Sriya" userId="aa35e1c436f5007f" providerId="LiveId" clId="{C69FDFEA-83DE-4AE4-8234-3E9AD7759653}" dt="2024-05-02T09:22:41.647" v="474" actId="14100"/>
          <ac:picMkLst>
            <pc:docMk/>
            <pc:sldMk cId="3170787334" sldId="340"/>
            <ac:picMk id="6" creationId="{DD569828-ADFC-F155-EF57-7CFC8460ED8D}"/>
          </ac:picMkLst>
        </pc:picChg>
      </pc:sldChg>
      <pc:sldChg chg="new del">
        <pc:chgData name="Potharla Baby Shiva Naga Sriya" userId="aa35e1c436f5007f" providerId="LiveId" clId="{C69FDFEA-83DE-4AE4-8234-3E9AD7759653}" dt="2024-05-02T09:29:51.539" v="528" actId="680"/>
        <pc:sldMkLst>
          <pc:docMk/>
          <pc:sldMk cId="194974869" sldId="341"/>
        </pc:sldMkLst>
      </pc:sldChg>
      <pc:sldChg chg="addSp delSp modSp new mod">
        <pc:chgData name="Potharla Baby Shiva Naga Sriya" userId="aa35e1c436f5007f" providerId="LiveId" clId="{C69FDFEA-83DE-4AE4-8234-3E9AD7759653}" dt="2024-05-02T09:46:41.127" v="767" actId="14100"/>
        <pc:sldMkLst>
          <pc:docMk/>
          <pc:sldMk cId="3941204373" sldId="341"/>
        </pc:sldMkLst>
        <pc:spChg chg="mod">
          <ac:chgData name="Potharla Baby Shiva Naga Sriya" userId="aa35e1c436f5007f" providerId="LiveId" clId="{C69FDFEA-83DE-4AE4-8234-3E9AD7759653}" dt="2024-05-02T09:36:42.317" v="542" actId="14100"/>
          <ac:spMkLst>
            <pc:docMk/>
            <pc:sldMk cId="3941204373" sldId="341"/>
            <ac:spMk id="2" creationId="{5054B6F8-15A3-CB01-93DB-CDD46475124D}"/>
          </ac:spMkLst>
        </pc:spChg>
        <pc:spChg chg="mod">
          <ac:chgData name="Potharla Baby Shiva Naga Sriya" userId="aa35e1c436f5007f" providerId="LiveId" clId="{C69FDFEA-83DE-4AE4-8234-3E9AD7759653}" dt="2024-05-02T09:44:52.553" v="756" actId="20577"/>
          <ac:spMkLst>
            <pc:docMk/>
            <pc:sldMk cId="3941204373" sldId="341"/>
            <ac:spMk id="3" creationId="{C7567941-98C1-4F01-4215-9A96D8E016BC}"/>
          </ac:spMkLst>
        </pc:spChg>
        <pc:spChg chg="add del mod">
          <ac:chgData name="Potharla Baby Shiva Naga Sriya" userId="aa35e1c436f5007f" providerId="LiveId" clId="{C69FDFEA-83DE-4AE4-8234-3E9AD7759653}" dt="2024-05-02T09:46:18.493" v="764" actId="1076"/>
          <ac:spMkLst>
            <pc:docMk/>
            <pc:sldMk cId="3941204373" sldId="341"/>
            <ac:spMk id="4" creationId="{F9CCA945-82CD-D88A-54FE-5FBBA4F54CFD}"/>
          </ac:spMkLst>
        </pc:spChg>
        <pc:spChg chg="add mod">
          <ac:chgData name="Potharla Baby Shiva Naga Sriya" userId="aa35e1c436f5007f" providerId="LiveId" clId="{C69FDFEA-83DE-4AE4-8234-3E9AD7759653}" dt="2024-05-02T09:32:06.202" v="538" actId="14100"/>
          <ac:spMkLst>
            <pc:docMk/>
            <pc:sldMk cId="3941204373" sldId="341"/>
            <ac:spMk id="5" creationId="{0C635002-B245-7C87-5C67-07E46C9447DD}"/>
          </ac:spMkLst>
        </pc:spChg>
        <pc:spChg chg="add mod">
          <ac:chgData name="Potharla Baby Shiva Naga Sriya" userId="aa35e1c436f5007f" providerId="LiveId" clId="{C69FDFEA-83DE-4AE4-8234-3E9AD7759653}" dt="2024-05-02T09:32:06.202" v="538" actId="14100"/>
          <ac:spMkLst>
            <pc:docMk/>
            <pc:sldMk cId="3941204373" sldId="341"/>
            <ac:spMk id="6" creationId="{2F41A436-4AA2-08A1-925B-090AEBD705AD}"/>
          </ac:spMkLst>
        </pc:spChg>
        <pc:spChg chg="add mod">
          <ac:chgData name="Potharla Baby Shiva Naga Sriya" userId="aa35e1c436f5007f" providerId="LiveId" clId="{C69FDFEA-83DE-4AE4-8234-3E9AD7759653}" dt="2024-05-02T09:40:08.980" v="566" actId="1076"/>
          <ac:spMkLst>
            <pc:docMk/>
            <pc:sldMk cId="3941204373" sldId="341"/>
            <ac:spMk id="9" creationId="{AA5B8AC9-0379-5E8B-1CB1-2EAF8FEE59EA}"/>
          </ac:spMkLst>
        </pc:spChg>
        <pc:spChg chg="add mod">
          <ac:chgData name="Potharla Baby Shiva Naga Sriya" userId="aa35e1c436f5007f" providerId="LiveId" clId="{C69FDFEA-83DE-4AE4-8234-3E9AD7759653}" dt="2024-05-02T09:46:41.127" v="767" actId="14100"/>
          <ac:spMkLst>
            <pc:docMk/>
            <pc:sldMk cId="3941204373" sldId="341"/>
            <ac:spMk id="11" creationId="{0641A581-59A6-F070-52D7-B41FFD590EB5}"/>
          </ac:spMkLst>
        </pc:spChg>
        <pc:spChg chg="add mod">
          <ac:chgData name="Potharla Baby Shiva Naga Sriya" userId="aa35e1c436f5007f" providerId="LiveId" clId="{C69FDFEA-83DE-4AE4-8234-3E9AD7759653}" dt="2024-05-02T09:43:13.458" v="753"/>
          <ac:spMkLst>
            <pc:docMk/>
            <pc:sldMk cId="3941204373" sldId="341"/>
            <ac:spMk id="12" creationId="{6CAD5C7B-FAC1-5A33-1FF7-0905BC3FD266}"/>
          </ac:spMkLst>
        </pc:spChg>
        <pc:spChg chg="add mod">
          <ac:chgData name="Potharla Baby Shiva Naga Sriya" userId="aa35e1c436f5007f" providerId="LiveId" clId="{C69FDFEA-83DE-4AE4-8234-3E9AD7759653}" dt="2024-05-02T09:45:05.061" v="757" actId="1076"/>
          <ac:spMkLst>
            <pc:docMk/>
            <pc:sldMk cId="3941204373" sldId="341"/>
            <ac:spMk id="13" creationId="{870CD6B6-B843-0FFB-3250-87F52AAEA181}"/>
          </ac:spMkLst>
        </pc:spChg>
        <pc:spChg chg="add mod">
          <ac:chgData name="Potharla Baby Shiva Naga Sriya" userId="aa35e1c436f5007f" providerId="LiveId" clId="{C69FDFEA-83DE-4AE4-8234-3E9AD7759653}" dt="2024-05-02T09:46:26.368" v="765" actId="1076"/>
          <ac:spMkLst>
            <pc:docMk/>
            <pc:sldMk cId="3941204373" sldId="341"/>
            <ac:spMk id="14" creationId="{544E50F1-632E-4B68-C2C5-10F265D2697D}"/>
          </ac:spMkLst>
        </pc:spChg>
        <pc:picChg chg="add mod">
          <ac:chgData name="Potharla Baby Shiva Naga Sriya" userId="aa35e1c436f5007f" providerId="LiveId" clId="{C69FDFEA-83DE-4AE4-8234-3E9AD7759653}" dt="2024-05-02T09:40:02.381" v="565" actId="1076"/>
          <ac:picMkLst>
            <pc:docMk/>
            <pc:sldMk cId="3941204373" sldId="341"/>
            <ac:picMk id="7" creationId="{DFC23381-1BAE-A709-53E5-BE08B39208BB}"/>
          </ac:picMkLst>
        </pc:picChg>
        <pc:picChg chg="add mod">
          <ac:chgData name="Potharla Baby Shiva Naga Sriya" userId="aa35e1c436f5007f" providerId="LiveId" clId="{C69FDFEA-83DE-4AE4-8234-3E9AD7759653}" dt="2024-05-02T09:32:06.202" v="538" actId="14100"/>
          <ac:picMkLst>
            <pc:docMk/>
            <pc:sldMk cId="3941204373" sldId="341"/>
            <ac:picMk id="1025" creationId="{76B25873-47C2-79CD-DD03-F4ABA8EB5220}"/>
          </ac:picMkLst>
        </pc:picChg>
      </pc:sldChg>
      <pc:sldChg chg="addSp delSp modSp new mod">
        <pc:chgData name="Potharla Baby Shiva Naga Sriya" userId="aa35e1c436f5007f" providerId="LiveId" clId="{C69FDFEA-83DE-4AE4-8234-3E9AD7759653}" dt="2024-05-02T09:53:53.487" v="834" actId="5793"/>
        <pc:sldMkLst>
          <pc:docMk/>
          <pc:sldMk cId="3957596372" sldId="342"/>
        </pc:sldMkLst>
        <pc:spChg chg="mod">
          <ac:chgData name="Potharla Baby Shiva Naga Sriya" userId="aa35e1c436f5007f" providerId="LiveId" clId="{C69FDFEA-83DE-4AE4-8234-3E9AD7759653}" dt="2024-05-02T09:48:42.700" v="801" actId="1076"/>
          <ac:spMkLst>
            <pc:docMk/>
            <pc:sldMk cId="3957596372" sldId="342"/>
            <ac:spMk id="2" creationId="{60553044-DF0C-747F-9069-6917927AC351}"/>
          </ac:spMkLst>
        </pc:spChg>
        <pc:spChg chg="del mod">
          <ac:chgData name="Potharla Baby Shiva Naga Sriya" userId="aa35e1c436f5007f" providerId="LiveId" clId="{C69FDFEA-83DE-4AE4-8234-3E9AD7759653}" dt="2024-05-02T09:51:33.965" v="805" actId="22"/>
          <ac:spMkLst>
            <pc:docMk/>
            <pc:sldMk cId="3957596372" sldId="342"/>
            <ac:spMk id="3" creationId="{0BCB630F-65F5-8CBB-0140-30ACCD7351A3}"/>
          </ac:spMkLst>
        </pc:spChg>
        <pc:spChg chg="mod">
          <ac:chgData name="Potharla Baby Shiva Naga Sriya" userId="aa35e1c436f5007f" providerId="LiveId" clId="{C69FDFEA-83DE-4AE4-8234-3E9AD7759653}" dt="2024-05-02T09:53:53.487" v="834" actId="5793"/>
          <ac:spMkLst>
            <pc:docMk/>
            <pc:sldMk cId="3957596372" sldId="342"/>
            <ac:spMk id="4" creationId="{24869197-BB9D-4277-84ED-F70C29085A2D}"/>
          </ac:spMkLst>
        </pc:spChg>
        <pc:picChg chg="add mod ord">
          <ac:chgData name="Potharla Baby Shiva Naga Sriya" userId="aa35e1c436f5007f" providerId="LiveId" clId="{C69FDFEA-83DE-4AE4-8234-3E9AD7759653}" dt="2024-05-02T09:51:45.396" v="808" actId="14100"/>
          <ac:picMkLst>
            <pc:docMk/>
            <pc:sldMk cId="3957596372" sldId="342"/>
            <ac:picMk id="7" creationId="{1B0179A7-00B0-89B1-7523-BDDEF8F71A64}"/>
          </ac:picMkLst>
        </pc:picChg>
      </pc:sldChg>
      <pc:sldChg chg="modSp new mod">
        <pc:chgData name="Potharla Baby Shiva Naga Sriya" userId="aa35e1c436f5007f" providerId="LiveId" clId="{C69FDFEA-83DE-4AE4-8234-3E9AD7759653}" dt="2024-05-02T09:55:08.860" v="861" actId="1076"/>
        <pc:sldMkLst>
          <pc:docMk/>
          <pc:sldMk cId="1675709520" sldId="343"/>
        </pc:sldMkLst>
        <pc:spChg chg="mod">
          <ac:chgData name="Potharla Baby Shiva Naga Sriya" userId="aa35e1c436f5007f" providerId="LiveId" clId="{C69FDFEA-83DE-4AE4-8234-3E9AD7759653}" dt="2024-05-02T09:54:53.653" v="858" actId="14100"/>
          <ac:spMkLst>
            <pc:docMk/>
            <pc:sldMk cId="1675709520" sldId="343"/>
            <ac:spMk id="2" creationId="{D6279B99-AF03-932E-9CA4-3A6D039B840F}"/>
          </ac:spMkLst>
        </pc:spChg>
        <pc:spChg chg="mod">
          <ac:chgData name="Potharla Baby Shiva Naga Sriya" userId="aa35e1c436f5007f" providerId="LiveId" clId="{C69FDFEA-83DE-4AE4-8234-3E9AD7759653}" dt="2024-05-02T09:55:08.860" v="861" actId="1076"/>
          <ac:spMkLst>
            <pc:docMk/>
            <pc:sldMk cId="1675709520" sldId="343"/>
            <ac:spMk id="4" creationId="{4CD809BB-EDF1-1D86-2ABA-321D5908DE2C}"/>
          </ac:spMkLst>
        </pc:spChg>
      </pc:sldChg>
      <pc:sldChg chg="addSp modSp new mod">
        <pc:chgData name="Potharla Baby Shiva Naga Sriya" userId="aa35e1c436f5007f" providerId="LiveId" clId="{C69FDFEA-83DE-4AE4-8234-3E9AD7759653}" dt="2024-05-02T10:16:46.912" v="943" actId="14100"/>
        <pc:sldMkLst>
          <pc:docMk/>
          <pc:sldMk cId="2123796888" sldId="344"/>
        </pc:sldMkLst>
        <pc:spChg chg="mod">
          <ac:chgData name="Potharla Baby Shiva Naga Sriya" userId="aa35e1c436f5007f" providerId="LiveId" clId="{C69FDFEA-83DE-4AE4-8234-3E9AD7759653}" dt="2024-05-02T10:12:30.933" v="922" actId="1076"/>
          <ac:spMkLst>
            <pc:docMk/>
            <pc:sldMk cId="2123796888" sldId="344"/>
            <ac:spMk id="2" creationId="{60DB2CBC-049B-5D41-4445-24A5AD9FA331}"/>
          </ac:spMkLst>
        </pc:spChg>
        <pc:spChg chg="mod">
          <ac:chgData name="Potharla Baby Shiva Naga Sriya" userId="aa35e1c436f5007f" providerId="LiveId" clId="{C69FDFEA-83DE-4AE4-8234-3E9AD7759653}" dt="2024-05-02T10:14:27.526" v="940" actId="207"/>
          <ac:spMkLst>
            <pc:docMk/>
            <pc:sldMk cId="2123796888" sldId="344"/>
            <ac:spMk id="3" creationId="{89AC6363-D0B1-D848-90C3-19409144D62D}"/>
          </ac:spMkLst>
        </pc:spChg>
        <pc:spChg chg="mod">
          <ac:chgData name="Potharla Baby Shiva Naga Sriya" userId="aa35e1c436f5007f" providerId="LiveId" clId="{C69FDFEA-83DE-4AE4-8234-3E9AD7759653}" dt="2024-05-02T10:16:46.912" v="943" actId="14100"/>
          <ac:spMkLst>
            <pc:docMk/>
            <pc:sldMk cId="2123796888" sldId="344"/>
            <ac:spMk id="4" creationId="{657639BE-552E-B266-00C2-516737B8B0F0}"/>
          </ac:spMkLst>
        </pc:spChg>
        <pc:spChg chg="add mod">
          <ac:chgData name="Potharla Baby Shiva Naga Sriya" userId="aa35e1c436f5007f" providerId="LiveId" clId="{C69FDFEA-83DE-4AE4-8234-3E9AD7759653}" dt="2024-05-02T10:12:33.796" v="923" actId="1076"/>
          <ac:spMkLst>
            <pc:docMk/>
            <pc:sldMk cId="2123796888" sldId="344"/>
            <ac:spMk id="6" creationId="{F6680A42-BFB1-5808-5CE9-267BFF689122}"/>
          </ac:spMkLst>
        </pc:spChg>
        <pc:picChg chg="add mod">
          <ac:chgData name="Potharla Baby Shiva Naga Sriya" userId="aa35e1c436f5007f" providerId="LiveId" clId="{C69FDFEA-83DE-4AE4-8234-3E9AD7759653}" dt="2024-05-02T10:12:40.581" v="926" actId="14100"/>
          <ac:picMkLst>
            <pc:docMk/>
            <pc:sldMk cId="2123796888" sldId="344"/>
            <ac:picMk id="7" creationId="{DBA1FEB0-1E39-6949-88A8-078E36074944}"/>
          </ac:picMkLst>
        </pc:picChg>
        <pc:picChg chg="add mod">
          <ac:chgData name="Potharla Baby Shiva Naga Sriya" userId="aa35e1c436f5007f" providerId="LiveId" clId="{C69FDFEA-83DE-4AE4-8234-3E9AD7759653}" dt="2024-05-02T10:13:25.102" v="931" actId="14100"/>
          <ac:picMkLst>
            <pc:docMk/>
            <pc:sldMk cId="2123796888" sldId="344"/>
            <ac:picMk id="8" creationId="{9500216C-FD52-EBE4-C01A-4C8E51A57692}"/>
          </ac:picMkLst>
        </pc:picChg>
      </pc:sldChg>
      <pc:sldChg chg="addSp modSp new mod">
        <pc:chgData name="Potharla Baby Shiva Naga Sriya" userId="aa35e1c436f5007f" providerId="LiveId" clId="{C69FDFEA-83DE-4AE4-8234-3E9AD7759653}" dt="2024-05-02T10:22:33.577" v="980" actId="5793"/>
        <pc:sldMkLst>
          <pc:docMk/>
          <pc:sldMk cId="1887584235" sldId="345"/>
        </pc:sldMkLst>
        <pc:spChg chg="mod">
          <ac:chgData name="Potharla Baby Shiva Naga Sriya" userId="aa35e1c436f5007f" providerId="LiveId" clId="{C69FDFEA-83DE-4AE4-8234-3E9AD7759653}" dt="2024-05-02T10:18:55.995" v="948" actId="1076"/>
          <ac:spMkLst>
            <pc:docMk/>
            <pc:sldMk cId="1887584235" sldId="345"/>
            <ac:spMk id="2" creationId="{59F7ABCD-581E-AEC8-601C-4C0434A8B011}"/>
          </ac:spMkLst>
        </pc:spChg>
        <pc:spChg chg="mod">
          <ac:chgData name="Potharla Baby Shiva Naga Sriya" userId="aa35e1c436f5007f" providerId="LiveId" clId="{C69FDFEA-83DE-4AE4-8234-3E9AD7759653}" dt="2024-05-02T10:20:13.350" v="960" actId="1076"/>
          <ac:spMkLst>
            <pc:docMk/>
            <pc:sldMk cId="1887584235" sldId="345"/>
            <ac:spMk id="3" creationId="{A96BD12F-5A3A-6476-56C3-269133B49D89}"/>
          </ac:spMkLst>
        </pc:spChg>
        <pc:spChg chg="mod">
          <ac:chgData name="Potharla Baby Shiva Naga Sriya" userId="aa35e1c436f5007f" providerId="LiveId" clId="{C69FDFEA-83DE-4AE4-8234-3E9AD7759653}" dt="2024-05-02T10:22:33.577" v="980" actId="5793"/>
          <ac:spMkLst>
            <pc:docMk/>
            <pc:sldMk cId="1887584235" sldId="345"/>
            <ac:spMk id="4" creationId="{B3649E4D-CC4C-66B9-C7CE-1DD69BEB47A4}"/>
          </ac:spMkLst>
        </pc:spChg>
        <pc:spChg chg="add mod">
          <ac:chgData name="Potharla Baby Shiva Naga Sriya" userId="aa35e1c436f5007f" providerId="LiveId" clId="{C69FDFEA-83DE-4AE4-8234-3E9AD7759653}" dt="2024-05-02T10:20:56.384" v="965" actId="1076"/>
          <ac:spMkLst>
            <pc:docMk/>
            <pc:sldMk cId="1887584235" sldId="345"/>
            <ac:spMk id="7" creationId="{93DB80A4-921E-E362-AC98-4555B8CDB254}"/>
          </ac:spMkLst>
        </pc:spChg>
        <pc:picChg chg="add mod">
          <ac:chgData name="Potharla Baby Shiva Naga Sriya" userId="aa35e1c436f5007f" providerId="LiveId" clId="{C69FDFEA-83DE-4AE4-8234-3E9AD7759653}" dt="2024-05-02T10:21:04.312" v="966" actId="14100"/>
          <ac:picMkLst>
            <pc:docMk/>
            <pc:sldMk cId="1887584235" sldId="345"/>
            <ac:picMk id="6" creationId="{03E07669-2754-F88E-EEF2-CB2DB0200B47}"/>
          </ac:picMkLst>
        </pc:picChg>
        <pc:picChg chg="add mod">
          <ac:chgData name="Potharla Baby Shiva Naga Sriya" userId="aa35e1c436f5007f" providerId="LiveId" clId="{C69FDFEA-83DE-4AE4-8234-3E9AD7759653}" dt="2024-05-02T10:21:52.445" v="974" actId="14100"/>
          <ac:picMkLst>
            <pc:docMk/>
            <pc:sldMk cId="1887584235" sldId="345"/>
            <ac:picMk id="8" creationId="{55AAB775-B6F8-DC48-AC52-661394A442DE}"/>
          </ac:picMkLst>
        </pc:picChg>
      </pc:sldChg>
      <pc:sldChg chg="addSp delSp modSp new mod">
        <pc:chgData name="Potharla Baby Shiva Naga Sriya" userId="aa35e1c436f5007f" providerId="LiveId" clId="{C69FDFEA-83DE-4AE4-8234-3E9AD7759653}" dt="2024-05-02T10:34:08.591" v="1034" actId="12"/>
        <pc:sldMkLst>
          <pc:docMk/>
          <pc:sldMk cId="944553451" sldId="346"/>
        </pc:sldMkLst>
        <pc:spChg chg="mod">
          <ac:chgData name="Potharla Baby Shiva Naga Sriya" userId="aa35e1c436f5007f" providerId="LiveId" clId="{C69FDFEA-83DE-4AE4-8234-3E9AD7759653}" dt="2024-05-02T10:26:01.934" v="1004" actId="1076"/>
          <ac:spMkLst>
            <pc:docMk/>
            <pc:sldMk cId="944553451" sldId="346"/>
            <ac:spMk id="2" creationId="{CE3201A7-1E30-B1CD-8554-EFCD53509761}"/>
          </ac:spMkLst>
        </pc:spChg>
        <pc:spChg chg="del">
          <ac:chgData name="Potharla Baby Shiva Naga Sriya" userId="aa35e1c436f5007f" providerId="LiveId" clId="{C69FDFEA-83DE-4AE4-8234-3E9AD7759653}" dt="2024-05-02T10:24:21.231" v="982"/>
          <ac:spMkLst>
            <pc:docMk/>
            <pc:sldMk cId="944553451" sldId="346"/>
            <ac:spMk id="3" creationId="{FA9A7053-1F06-E52C-32E7-830ADBF690D1}"/>
          </ac:spMkLst>
        </pc:spChg>
        <pc:spChg chg="mod">
          <ac:chgData name="Potharla Baby Shiva Naga Sriya" userId="aa35e1c436f5007f" providerId="LiveId" clId="{C69FDFEA-83DE-4AE4-8234-3E9AD7759653}" dt="2024-05-02T10:33:55.194" v="1033" actId="207"/>
          <ac:spMkLst>
            <pc:docMk/>
            <pc:sldMk cId="944553451" sldId="346"/>
            <ac:spMk id="4" creationId="{417170C4-3F5B-A877-BEA6-51C8C858CE9B}"/>
          </ac:spMkLst>
        </pc:spChg>
        <pc:spChg chg="add mod">
          <ac:chgData name="Potharla Baby Shiva Naga Sriya" userId="aa35e1c436f5007f" providerId="LiveId" clId="{C69FDFEA-83DE-4AE4-8234-3E9AD7759653}" dt="2024-05-02T10:30:57.706" v="1011" actId="207"/>
          <ac:spMkLst>
            <pc:docMk/>
            <pc:sldMk cId="944553451" sldId="346"/>
            <ac:spMk id="8" creationId="{84CE09B6-EC7B-C412-3EAC-0527A6FCCF27}"/>
          </ac:spMkLst>
        </pc:spChg>
        <pc:spChg chg="add mod">
          <ac:chgData name="Potharla Baby Shiva Naga Sriya" userId="aa35e1c436f5007f" providerId="LiveId" clId="{C69FDFEA-83DE-4AE4-8234-3E9AD7759653}" dt="2024-05-02T10:34:08.591" v="1034" actId="12"/>
          <ac:spMkLst>
            <pc:docMk/>
            <pc:sldMk cId="944553451" sldId="346"/>
            <ac:spMk id="11" creationId="{11949185-4DCF-A6AC-D958-AA89C9BB533E}"/>
          </ac:spMkLst>
        </pc:spChg>
        <pc:picChg chg="add mod">
          <ac:chgData name="Potharla Baby Shiva Naga Sriya" userId="aa35e1c436f5007f" providerId="LiveId" clId="{C69FDFEA-83DE-4AE4-8234-3E9AD7759653}" dt="2024-05-02T10:26:45.318" v="1007" actId="14100"/>
          <ac:picMkLst>
            <pc:docMk/>
            <pc:sldMk cId="944553451" sldId="346"/>
            <ac:picMk id="6" creationId="{1F84FF80-1023-6E05-0888-2226B55FAFF9}"/>
          </ac:picMkLst>
        </pc:picChg>
        <pc:picChg chg="add mod">
          <ac:chgData name="Potharla Baby Shiva Naga Sriya" userId="aa35e1c436f5007f" providerId="LiveId" clId="{C69FDFEA-83DE-4AE4-8234-3E9AD7759653}" dt="2024-05-02T10:31:41.407" v="1020" actId="14100"/>
          <ac:picMkLst>
            <pc:docMk/>
            <pc:sldMk cId="944553451" sldId="346"/>
            <ac:picMk id="9" creationId="{C50E6C47-081C-449C-E3D0-3F4E835D8FCF}"/>
          </ac:picMkLst>
        </pc:picChg>
      </pc:sldChg>
      <pc:sldChg chg="addSp delSp modSp new mod">
        <pc:chgData name="Potharla Baby Shiva Naga Sriya" userId="aa35e1c436f5007f" providerId="LiveId" clId="{C69FDFEA-83DE-4AE4-8234-3E9AD7759653}" dt="2024-05-02T10:36:55.461" v="1054" actId="20577"/>
        <pc:sldMkLst>
          <pc:docMk/>
          <pc:sldMk cId="2931278416" sldId="347"/>
        </pc:sldMkLst>
        <pc:spChg chg="mod">
          <ac:chgData name="Potharla Baby Shiva Naga Sriya" userId="aa35e1c436f5007f" providerId="LiveId" clId="{C69FDFEA-83DE-4AE4-8234-3E9AD7759653}" dt="2024-05-02T10:36:02.177" v="1042" actId="14100"/>
          <ac:spMkLst>
            <pc:docMk/>
            <pc:sldMk cId="2931278416" sldId="347"/>
            <ac:spMk id="2" creationId="{5CCBB396-E3CB-B6C1-FBDC-3BC25DB0420C}"/>
          </ac:spMkLst>
        </pc:spChg>
        <pc:spChg chg="del">
          <ac:chgData name="Potharla Baby Shiva Naga Sriya" userId="aa35e1c436f5007f" providerId="LiveId" clId="{C69FDFEA-83DE-4AE4-8234-3E9AD7759653}" dt="2024-05-02T10:36:12.075" v="1044" actId="478"/>
          <ac:spMkLst>
            <pc:docMk/>
            <pc:sldMk cId="2931278416" sldId="347"/>
            <ac:spMk id="3" creationId="{316885EE-64E9-53B9-759E-CE5028F8EB07}"/>
          </ac:spMkLst>
        </pc:spChg>
        <pc:spChg chg="mod">
          <ac:chgData name="Potharla Baby Shiva Naga Sriya" userId="aa35e1c436f5007f" providerId="LiveId" clId="{C69FDFEA-83DE-4AE4-8234-3E9AD7759653}" dt="2024-05-02T10:36:55.461" v="1054" actId="20577"/>
          <ac:spMkLst>
            <pc:docMk/>
            <pc:sldMk cId="2931278416" sldId="347"/>
            <ac:spMk id="4" creationId="{5940D543-FAB0-5325-8693-C521F6C854A9}"/>
          </ac:spMkLst>
        </pc:spChg>
        <pc:picChg chg="add mod">
          <ac:chgData name="Potharla Baby Shiva Naga Sriya" userId="aa35e1c436f5007f" providerId="LiveId" clId="{C69FDFEA-83DE-4AE4-8234-3E9AD7759653}" dt="2024-05-02T10:36:28.314" v="1048" actId="14100"/>
          <ac:picMkLst>
            <pc:docMk/>
            <pc:sldMk cId="2931278416" sldId="347"/>
            <ac:picMk id="6" creationId="{82D0CBBB-B6F3-901C-3C61-F5239594B38F}"/>
          </ac:picMkLst>
        </pc:picChg>
      </pc:sldChg>
      <pc:sldChg chg="addSp delSp modSp new mod">
        <pc:chgData name="Potharla Baby Shiva Naga Sriya" userId="aa35e1c436f5007f" providerId="LiveId" clId="{C69FDFEA-83DE-4AE4-8234-3E9AD7759653}" dt="2024-05-02T10:46:55.398" v="1128" actId="14100"/>
        <pc:sldMkLst>
          <pc:docMk/>
          <pc:sldMk cId="2246486022" sldId="348"/>
        </pc:sldMkLst>
        <pc:spChg chg="mod">
          <ac:chgData name="Potharla Baby Shiva Naga Sriya" userId="aa35e1c436f5007f" providerId="LiveId" clId="{C69FDFEA-83DE-4AE4-8234-3E9AD7759653}" dt="2024-05-02T10:41:13.249" v="1086" actId="20577"/>
          <ac:spMkLst>
            <pc:docMk/>
            <pc:sldMk cId="2246486022" sldId="348"/>
            <ac:spMk id="2" creationId="{25A60B04-DFC9-3CBA-011E-EC81B9AE2EB1}"/>
          </ac:spMkLst>
        </pc:spChg>
        <pc:spChg chg="mod">
          <ac:chgData name="Potharla Baby Shiva Naga Sriya" userId="aa35e1c436f5007f" providerId="LiveId" clId="{C69FDFEA-83DE-4AE4-8234-3E9AD7759653}" dt="2024-05-02T10:46:31.821" v="1124" actId="1076"/>
          <ac:spMkLst>
            <pc:docMk/>
            <pc:sldMk cId="2246486022" sldId="348"/>
            <ac:spMk id="3" creationId="{19462264-50CB-0169-5817-A57AE0B140C9}"/>
          </ac:spMkLst>
        </pc:spChg>
        <pc:spChg chg="add del mod">
          <ac:chgData name="Potharla Baby Shiva Naga Sriya" userId="aa35e1c436f5007f" providerId="LiveId" clId="{C69FDFEA-83DE-4AE4-8234-3E9AD7759653}" dt="2024-05-02T10:46:37.926" v="1125" actId="1076"/>
          <ac:spMkLst>
            <pc:docMk/>
            <pc:sldMk cId="2246486022" sldId="348"/>
            <ac:spMk id="4" creationId="{B1E88133-AA53-764E-02C2-FD5D6BD028D5}"/>
          </ac:spMkLst>
        </pc:spChg>
        <pc:spChg chg="add mod">
          <ac:chgData name="Potharla Baby Shiva Naga Sriya" userId="aa35e1c436f5007f" providerId="LiveId" clId="{C69FDFEA-83DE-4AE4-8234-3E9AD7759653}" dt="2024-05-02T10:44:23.839" v="1102"/>
          <ac:spMkLst>
            <pc:docMk/>
            <pc:sldMk cId="2246486022" sldId="348"/>
            <ac:spMk id="9" creationId="{B5CF6DBD-1269-32EE-D404-367BFF5AFA2B}"/>
          </ac:spMkLst>
        </pc:spChg>
        <pc:picChg chg="add mod">
          <ac:chgData name="Potharla Baby Shiva Naga Sriya" userId="aa35e1c436f5007f" providerId="LiveId" clId="{C69FDFEA-83DE-4AE4-8234-3E9AD7759653}" dt="2024-05-02T10:38:00.592" v="1061"/>
          <ac:picMkLst>
            <pc:docMk/>
            <pc:sldMk cId="2246486022" sldId="348"/>
            <ac:picMk id="6" creationId="{78A80C16-9171-633E-793E-2E784B2E209B}"/>
          </ac:picMkLst>
        </pc:picChg>
        <pc:picChg chg="add mod">
          <ac:chgData name="Potharla Baby Shiva Naga Sriya" userId="aa35e1c436f5007f" providerId="LiveId" clId="{C69FDFEA-83DE-4AE4-8234-3E9AD7759653}" dt="2024-05-02T10:46:55.398" v="1128" actId="14100"/>
          <ac:picMkLst>
            <pc:docMk/>
            <pc:sldMk cId="2246486022" sldId="348"/>
            <ac:picMk id="7" creationId="{B6FE4D25-B02C-8A4A-235D-AA2430A26371}"/>
          </ac:picMkLst>
        </pc:picChg>
        <pc:picChg chg="add mod">
          <ac:chgData name="Potharla Baby Shiva Naga Sriya" userId="aa35e1c436f5007f" providerId="LiveId" clId="{C69FDFEA-83DE-4AE4-8234-3E9AD7759653}" dt="2024-05-02T10:46:42.895" v="1126" actId="14100"/>
          <ac:picMkLst>
            <pc:docMk/>
            <pc:sldMk cId="2246486022" sldId="348"/>
            <ac:picMk id="8" creationId="{D92CC2F4-86F7-B2D3-B47E-2C58FE6ECD12}"/>
          </ac:picMkLst>
        </pc:picChg>
      </pc:sldChg>
      <pc:sldChg chg="addSp modSp new mod">
        <pc:chgData name="Potharla Baby Shiva Naga Sriya" userId="aa35e1c436f5007f" providerId="LiveId" clId="{C69FDFEA-83DE-4AE4-8234-3E9AD7759653}" dt="2024-05-02T11:30:48.359" v="1162" actId="1076"/>
        <pc:sldMkLst>
          <pc:docMk/>
          <pc:sldMk cId="3713709261" sldId="349"/>
        </pc:sldMkLst>
        <pc:spChg chg="mod">
          <ac:chgData name="Potharla Baby Shiva Naga Sriya" userId="aa35e1c436f5007f" providerId="LiveId" clId="{C69FDFEA-83DE-4AE4-8234-3E9AD7759653}" dt="2024-05-02T11:29:08.276" v="1148" actId="1076"/>
          <ac:spMkLst>
            <pc:docMk/>
            <pc:sldMk cId="3713709261" sldId="349"/>
            <ac:spMk id="2" creationId="{C3F1F7BD-0EB8-A165-BB2A-22F823CC045C}"/>
          </ac:spMkLst>
        </pc:spChg>
        <pc:spChg chg="mod">
          <ac:chgData name="Potharla Baby Shiva Naga Sriya" userId="aa35e1c436f5007f" providerId="LiveId" clId="{C69FDFEA-83DE-4AE4-8234-3E9AD7759653}" dt="2024-05-02T11:30:48.359" v="1162" actId="1076"/>
          <ac:spMkLst>
            <pc:docMk/>
            <pc:sldMk cId="3713709261" sldId="349"/>
            <ac:spMk id="3" creationId="{80534474-7E18-8E3A-D231-501EA8FC301D}"/>
          </ac:spMkLst>
        </pc:spChg>
        <pc:spChg chg="mod">
          <ac:chgData name="Potharla Baby Shiva Naga Sriya" userId="aa35e1c436f5007f" providerId="LiveId" clId="{C69FDFEA-83DE-4AE4-8234-3E9AD7759653}" dt="2024-05-02T11:29:42.807" v="1153" actId="1076"/>
          <ac:spMkLst>
            <pc:docMk/>
            <pc:sldMk cId="3713709261" sldId="349"/>
            <ac:spMk id="4" creationId="{58D6E784-50D1-2845-75BE-D005CE8DE093}"/>
          </ac:spMkLst>
        </pc:spChg>
        <pc:spChg chg="add mod">
          <ac:chgData name="Potharla Baby Shiva Naga Sriya" userId="aa35e1c436f5007f" providerId="LiveId" clId="{C69FDFEA-83DE-4AE4-8234-3E9AD7759653}" dt="2024-05-02T11:30:23.829" v="1160" actId="14100"/>
          <ac:spMkLst>
            <pc:docMk/>
            <pc:sldMk cId="3713709261" sldId="349"/>
            <ac:spMk id="8" creationId="{0AE8115F-5A49-F653-47EA-4F97AB4845F7}"/>
          </ac:spMkLst>
        </pc:spChg>
        <pc:picChg chg="add mod">
          <ac:chgData name="Potharla Baby Shiva Naga Sriya" userId="aa35e1c436f5007f" providerId="LiveId" clId="{C69FDFEA-83DE-4AE4-8234-3E9AD7759653}" dt="2024-05-02T11:30:41.086" v="1161" actId="14100"/>
          <ac:picMkLst>
            <pc:docMk/>
            <pc:sldMk cId="3713709261" sldId="349"/>
            <ac:picMk id="6" creationId="{8249F5F8-F30B-AA32-137C-40398A717231}"/>
          </ac:picMkLst>
        </pc:picChg>
        <pc:picChg chg="add mod">
          <ac:chgData name="Potharla Baby Shiva Naga Sriya" userId="aa35e1c436f5007f" providerId="LiveId" clId="{C69FDFEA-83DE-4AE4-8234-3E9AD7759653}" dt="2024-05-02T11:30:18.293" v="1158" actId="14100"/>
          <ac:picMkLst>
            <pc:docMk/>
            <pc:sldMk cId="3713709261" sldId="349"/>
            <ac:picMk id="7" creationId="{88A96B26-39BA-0396-2D3B-5F9F48078FBC}"/>
          </ac:picMkLst>
        </pc:picChg>
      </pc:sldChg>
      <pc:sldChg chg="addSp delSp modSp new mod">
        <pc:chgData name="Potharla Baby Shiva Naga Sriya" userId="aa35e1c436f5007f" providerId="LiveId" clId="{C69FDFEA-83DE-4AE4-8234-3E9AD7759653}" dt="2024-05-02T11:34:10.160" v="1198" actId="732"/>
        <pc:sldMkLst>
          <pc:docMk/>
          <pc:sldMk cId="3199417525" sldId="350"/>
        </pc:sldMkLst>
        <pc:spChg chg="mod">
          <ac:chgData name="Potharla Baby Shiva Naga Sriya" userId="aa35e1c436f5007f" providerId="LiveId" clId="{C69FDFEA-83DE-4AE4-8234-3E9AD7759653}" dt="2024-05-02T11:32:07.946" v="1166" actId="1076"/>
          <ac:spMkLst>
            <pc:docMk/>
            <pc:sldMk cId="3199417525" sldId="350"/>
            <ac:spMk id="2" creationId="{C88FF895-B6C1-DF96-5132-F95D626636CB}"/>
          </ac:spMkLst>
        </pc:spChg>
        <pc:spChg chg="mod">
          <ac:chgData name="Potharla Baby Shiva Naga Sriya" userId="aa35e1c436f5007f" providerId="LiveId" clId="{C69FDFEA-83DE-4AE4-8234-3E9AD7759653}" dt="2024-05-02T11:33:50.454" v="1197" actId="27636"/>
          <ac:spMkLst>
            <pc:docMk/>
            <pc:sldMk cId="3199417525" sldId="350"/>
            <ac:spMk id="3" creationId="{F468B638-9B94-AAD1-2A3B-BD6C738F4203}"/>
          </ac:spMkLst>
        </pc:spChg>
        <pc:spChg chg="add del mod">
          <ac:chgData name="Potharla Baby Shiva Naga Sriya" userId="aa35e1c436f5007f" providerId="LiveId" clId="{C69FDFEA-83DE-4AE4-8234-3E9AD7759653}" dt="2024-05-02T11:32:41.259" v="1174" actId="478"/>
          <ac:spMkLst>
            <pc:docMk/>
            <pc:sldMk cId="3199417525" sldId="350"/>
            <ac:spMk id="5" creationId="{93E2A7DB-D585-E53D-CA40-24D0B6F8E60B}"/>
          </ac:spMkLst>
        </pc:spChg>
        <pc:picChg chg="add mod modCrop">
          <ac:chgData name="Potharla Baby Shiva Naga Sriya" userId="aa35e1c436f5007f" providerId="LiveId" clId="{C69FDFEA-83DE-4AE4-8234-3E9AD7759653}" dt="2024-05-02T11:34:10.160" v="1198" actId="732"/>
          <ac:picMkLst>
            <pc:docMk/>
            <pc:sldMk cId="3199417525" sldId="350"/>
            <ac:picMk id="6" creationId="{675ABBBD-92F7-D641-C2AD-07FE19E7969E}"/>
          </ac:picMkLst>
        </pc:picChg>
      </pc:sldChg>
      <pc:sldChg chg="addSp delSp modSp new mod">
        <pc:chgData name="Potharla Baby Shiva Naga Sriya" userId="aa35e1c436f5007f" providerId="LiveId" clId="{C69FDFEA-83DE-4AE4-8234-3E9AD7759653}" dt="2024-05-02T11:43:05.190" v="1328" actId="14100"/>
        <pc:sldMkLst>
          <pc:docMk/>
          <pc:sldMk cId="1564765830" sldId="351"/>
        </pc:sldMkLst>
        <pc:spChg chg="mod">
          <ac:chgData name="Potharla Baby Shiva Naga Sriya" userId="aa35e1c436f5007f" providerId="LiveId" clId="{C69FDFEA-83DE-4AE4-8234-3E9AD7759653}" dt="2024-05-02T11:43:05.190" v="1328" actId="14100"/>
          <ac:spMkLst>
            <pc:docMk/>
            <pc:sldMk cId="1564765830" sldId="351"/>
            <ac:spMk id="2" creationId="{8BB39DD5-7096-9566-9EEE-E0459AAAA3E4}"/>
          </ac:spMkLst>
        </pc:spChg>
        <pc:spChg chg="mod">
          <ac:chgData name="Potharla Baby Shiva Naga Sriya" userId="aa35e1c436f5007f" providerId="LiveId" clId="{C69FDFEA-83DE-4AE4-8234-3E9AD7759653}" dt="2024-05-02T11:37:48.553" v="1289" actId="14100"/>
          <ac:spMkLst>
            <pc:docMk/>
            <pc:sldMk cId="1564765830" sldId="351"/>
            <ac:spMk id="3" creationId="{76E21100-0C6C-328C-1404-4FEEAE97081E}"/>
          </ac:spMkLst>
        </pc:spChg>
        <pc:spChg chg="del">
          <ac:chgData name="Potharla Baby Shiva Naga Sriya" userId="aa35e1c436f5007f" providerId="LiveId" clId="{C69FDFEA-83DE-4AE4-8234-3E9AD7759653}" dt="2024-05-02T11:35:56.647" v="1239" actId="478"/>
          <ac:spMkLst>
            <pc:docMk/>
            <pc:sldMk cId="1564765830" sldId="351"/>
            <ac:spMk id="4" creationId="{41E57545-E51B-C0D7-D4E3-83D7EF453212}"/>
          </ac:spMkLst>
        </pc:spChg>
        <pc:spChg chg="del">
          <ac:chgData name="Potharla Baby Shiva Naga Sriya" userId="aa35e1c436f5007f" providerId="LiveId" clId="{C69FDFEA-83DE-4AE4-8234-3E9AD7759653}" dt="2024-05-02T11:42:32.134" v="1324" actId="478"/>
          <ac:spMkLst>
            <pc:docMk/>
            <pc:sldMk cId="1564765830" sldId="351"/>
            <ac:spMk id="5" creationId="{CEA554C8-503E-6E33-72DD-BCA7EC5E8264}"/>
          </ac:spMkLst>
        </pc:spChg>
        <pc:spChg chg="add mod">
          <ac:chgData name="Potharla Baby Shiva Naga Sriya" userId="aa35e1c436f5007f" providerId="LiveId" clId="{C69FDFEA-83DE-4AE4-8234-3E9AD7759653}" dt="2024-05-02T11:42:08.205" v="1321" actId="20577"/>
          <ac:spMkLst>
            <pc:docMk/>
            <pc:sldMk cId="1564765830" sldId="351"/>
            <ac:spMk id="7" creationId="{6D2671EA-CFB5-FC69-EDB8-869BA711CC1A}"/>
          </ac:spMkLst>
        </pc:spChg>
        <pc:spChg chg="add mod">
          <ac:chgData name="Potharla Baby Shiva Naga Sriya" userId="aa35e1c436f5007f" providerId="LiveId" clId="{C69FDFEA-83DE-4AE4-8234-3E9AD7759653}" dt="2024-05-02T11:42:39.680" v="1325" actId="14100"/>
          <ac:spMkLst>
            <pc:docMk/>
            <pc:sldMk cId="1564765830" sldId="351"/>
            <ac:spMk id="9" creationId="{0EA07F26-2AB2-425C-E766-B949A7063ED5}"/>
          </ac:spMkLst>
        </pc:spChg>
        <pc:spChg chg="add mod">
          <ac:chgData name="Potharla Baby Shiva Naga Sriya" userId="aa35e1c436f5007f" providerId="LiveId" clId="{C69FDFEA-83DE-4AE4-8234-3E9AD7759653}" dt="2024-05-02T11:42:12.436" v="1322" actId="20577"/>
          <ac:spMkLst>
            <pc:docMk/>
            <pc:sldMk cId="1564765830" sldId="351"/>
            <ac:spMk id="12" creationId="{C2D04FF8-4924-F6D2-8571-34BEFD3D3A8C}"/>
          </ac:spMkLst>
        </pc:spChg>
        <pc:picChg chg="add mod">
          <ac:chgData name="Potharla Baby Shiva Naga Sriya" userId="aa35e1c436f5007f" providerId="LiveId" clId="{C69FDFEA-83DE-4AE4-8234-3E9AD7759653}" dt="2024-05-02T11:38:18.892" v="1293" actId="14100"/>
          <ac:picMkLst>
            <pc:docMk/>
            <pc:sldMk cId="1564765830" sldId="351"/>
            <ac:picMk id="6" creationId="{E90619C1-E533-31FD-B244-7C100A45B3B4}"/>
          </ac:picMkLst>
        </pc:picChg>
        <pc:picChg chg="add mod modCrop">
          <ac:chgData name="Potharla Baby Shiva Naga Sriya" userId="aa35e1c436f5007f" providerId="LiveId" clId="{C69FDFEA-83DE-4AE4-8234-3E9AD7759653}" dt="2024-05-02T11:40:54.366" v="1310" actId="732"/>
          <ac:picMkLst>
            <pc:docMk/>
            <pc:sldMk cId="1564765830" sldId="351"/>
            <ac:picMk id="10" creationId="{C8EEDF61-CFA3-F6D7-2CF4-2AB38CD895D3}"/>
          </ac:picMkLst>
        </pc:picChg>
      </pc:sldChg>
      <pc:sldChg chg="addSp delSp modSp new mod">
        <pc:chgData name="Potharla Baby Shiva Naga Sriya" userId="aa35e1c436f5007f" providerId="LiveId" clId="{C69FDFEA-83DE-4AE4-8234-3E9AD7759653}" dt="2024-05-02T11:51:58.562" v="1416" actId="14100"/>
        <pc:sldMkLst>
          <pc:docMk/>
          <pc:sldMk cId="1918024931" sldId="352"/>
        </pc:sldMkLst>
        <pc:spChg chg="add del mod">
          <ac:chgData name="Potharla Baby Shiva Naga Sriya" userId="aa35e1c436f5007f" providerId="LiveId" clId="{C69FDFEA-83DE-4AE4-8234-3E9AD7759653}" dt="2024-05-02T11:49:55.605" v="1363" actId="478"/>
          <ac:spMkLst>
            <pc:docMk/>
            <pc:sldMk cId="1918024931" sldId="352"/>
            <ac:spMk id="2" creationId="{1F3C9E2B-9523-11D8-A615-16E8EB06833B}"/>
          </ac:spMkLst>
        </pc:spChg>
        <pc:spChg chg="add del mod">
          <ac:chgData name="Potharla Baby Shiva Naga Sriya" userId="aa35e1c436f5007f" providerId="LiveId" clId="{C69FDFEA-83DE-4AE4-8234-3E9AD7759653}" dt="2024-05-02T11:49:55.605" v="1363" actId="478"/>
          <ac:spMkLst>
            <pc:docMk/>
            <pc:sldMk cId="1918024931" sldId="352"/>
            <ac:spMk id="3" creationId="{92535B80-6B15-08E9-D404-D7ADFE3868D8}"/>
          </ac:spMkLst>
        </pc:spChg>
        <pc:spChg chg="add del mod">
          <ac:chgData name="Potharla Baby Shiva Naga Sriya" userId="aa35e1c436f5007f" providerId="LiveId" clId="{C69FDFEA-83DE-4AE4-8234-3E9AD7759653}" dt="2024-05-02T11:51:58.562" v="1416" actId="14100"/>
          <ac:spMkLst>
            <pc:docMk/>
            <pc:sldMk cId="1918024931" sldId="352"/>
            <ac:spMk id="4" creationId="{9969B7FE-8B44-C0AD-DB60-EA80485A6FA1}"/>
          </ac:spMkLst>
        </pc:spChg>
        <pc:spChg chg="add del">
          <ac:chgData name="Potharla Baby Shiva Naga Sriya" userId="aa35e1c436f5007f" providerId="LiveId" clId="{C69FDFEA-83DE-4AE4-8234-3E9AD7759653}" dt="2024-05-02T11:49:55.605" v="1363" actId="478"/>
          <ac:spMkLst>
            <pc:docMk/>
            <pc:sldMk cId="1918024931" sldId="352"/>
            <ac:spMk id="5" creationId="{B2B92E68-65EA-0307-1BC2-9C7C56F1AD42}"/>
          </ac:spMkLst>
        </pc:spChg>
        <pc:spChg chg="add del mod">
          <ac:chgData name="Potharla Baby Shiva Naga Sriya" userId="aa35e1c436f5007f" providerId="LiveId" clId="{C69FDFEA-83DE-4AE4-8234-3E9AD7759653}" dt="2024-05-02T11:50:45.236" v="1405" actId="1076"/>
          <ac:spMkLst>
            <pc:docMk/>
            <pc:sldMk cId="1918024931" sldId="352"/>
            <ac:spMk id="8" creationId="{8FD9791F-DA0E-F11D-4E2D-449417F51296}"/>
          </ac:spMkLst>
        </pc:spChg>
        <pc:spChg chg="add del mod">
          <ac:chgData name="Potharla Baby Shiva Naga Sriya" userId="aa35e1c436f5007f" providerId="LiveId" clId="{C69FDFEA-83DE-4AE4-8234-3E9AD7759653}" dt="2024-05-02T11:49:55.605" v="1363" actId="478"/>
          <ac:spMkLst>
            <pc:docMk/>
            <pc:sldMk cId="1918024931" sldId="352"/>
            <ac:spMk id="10" creationId="{EA62993A-2404-7257-CB3B-1C08B252E7C4}"/>
          </ac:spMkLst>
        </pc:spChg>
        <pc:spChg chg="add del mod">
          <ac:chgData name="Potharla Baby Shiva Naga Sriya" userId="aa35e1c436f5007f" providerId="LiveId" clId="{C69FDFEA-83DE-4AE4-8234-3E9AD7759653}" dt="2024-05-02T11:49:55.605" v="1363" actId="478"/>
          <ac:spMkLst>
            <pc:docMk/>
            <pc:sldMk cId="1918024931" sldId="352"/>
            <ac:spMk id="12" creationId="{458258AD-98E2-197C-6375-DE191F78FAEC}"/>
          </ac:spMkLst>
        </pc:spChg>
        <pc:spChg chg="add del mod">
          <ac:chgData name="Potharla Baby Shiva Naga Sriya" userId="aa35e1c436f5007f" providerId="LiveId" clId="{C69FDFEA-83DE-4AE4-8234-3E9AD7759653}" dt="2024-05-02T11:49:55.605" v="1363" actId="478"/>
          <ac:spMkLst>
            <pc:docMk/>
            <pc:sldMk cId="1918024931" sldId="352"/>
            <ac:spMk id="14" creationId="{31812EC5-475E-E8DD-A3FB-AAAA87307253}"/>
          </ac:spMkLst>
        </pc:spChg>
        <pc:picChg chg="add del mod">
          <ac:chgData name="Potharla Baby Shiva Naga Sriya" userId="aa35e1c436f5007f" providerId="LiveId" clId="{C69FDFEA-83DE-4AE4-8234-3E9AD7759653}" dt="2024-05-02T11:49:55.605" v="1363" actId="478"/>
          <ac:picMkLst>
            <pc:docMk/>
            <pc:sldMk cId="1918024931" sldId="352"/>
            <ac:picMk id="6" creationId="{10EEE5D5-BAF2-AA32-199E-796E2B1E03A2}"/>
          </ac:picMkLst>
        </pc:picChg>
        <pc:picChg chg="add del mod modCrop">
          <ac:chgData name="Potharla Baby Shiva Naga Sriya" userId="aa35e1c436f5007f" providerId="LiveId" clId="{C69FDFEA-83DE-4AE4-8234-3E9AD7759653}" dt="2024-05-02T11:50:48.979" v="1406" actId="478"/>
          <ac:picMkLst>
            <pc:docMk/>
            <pc:sldMk cId="1918024931" sldId="352"/>
            <ac:picMk id="7" creationId="{70B50F8B-16F3-3770-629C-BE8B751AF45B}"/>
          </ac:picMkLst>
        </pc:picChg>
        <pc:picChg chg="add mod">
          <ac:chgData name="Potharla Baby Shiva Naga Sriya" userId="aa35e1c436f5007f" providerId="LiveId" clId="{C69FDFEA-83DE-4AE4-8234-3E9AD7759653}" dt="2024-05-02T11:51:23.491" v="1412" actId="14100"/>
          <ac:picMkLst>
            <pc:docMk/>
            <pc:sldMk cId="1918024931" sldId="352"/>
            <ac:picMk id="15" creationId="{099BA870-F2E1-533E-98C5-82B4F3468E76}"/>
          </ac:picMkLst>
        </pc:picChg>
      </pc:sldChg>
      <pc:sldChg chg="addSp modSp new mod">
        <pc:chgData name="Potharla Baby Shiva Naga Sriya" userId="aa35e1c436f5007f" providerId="LiveId" clId="{C69FDFEA-83DE-4AE4-8234-3E9AD7759653}" dt="2024-05-02T11:56:28.341" v="1447" actId="14100"/>
        <pc:sldMkLst>
          <pc:docMk/>
          <pc:sldMk cId="1974363416" sldId="353"/>
        </pc:sldMkLst>
        <pc:spChg chg="mod">
          <ac:chgData name="Potharla Baby Shiva Naga Sriya" userId="aa35e1c436f5007f" providerId="LiveId" clId="{C69FDFEA-83DE-4AE4-8234-3E9AD7759653}" dt="2024-05-02T11:53:17.495" v="1421" actId="1076"/>
          <ac:spMkLst>
            <pc:docMk/>
            <pc:sldMk cId="1974363416" sldId="353"/>
            <ac:spMk id="2" creationId="{40FB5D04-973B-F05F-C458-BF7A32D9492F}"/>
          </ac:spMkLst>
        </pc:spChg>
        <pc:spChg chg="mod">
          <ac:chgData name="Potharla Baby Shiva Naga Sriya" userId="aa35e1c436f5007f" providerId="LiveId" clId="{C69FDFEA-83DE-4AE4-8234-3E9AD7759653}" dt="2024-05-02T11:55:55.177" v="1442" actId="20577"/>
          <ac:spMkLst>
            <pc:docMk/>
            <pc:sldMk cId="1974363416" sldId="353"/>
            <ac:spMk id="3" creationId="{802047FB-D5B3-6081-750D-EACAF55F17EB}"/>
          </ac:spMkLst>
        </pc:spChg>
        <pc:spChg chg="mod">
          <ac:chgData name="Potharla Baby Shiva Naga Sriya" userId="aa35e1c436f5007f" providerId="LiveId" clId="{C69FDFEA-83DE-4AE4-8234-3E9AD7759653}" dt="2024-05-02T11:56:22.508" v="1446" actId="5793"/>
          <ac:spMkLst>
            <pc:docMk/>
            <pc:sldMk cId="1974363416" sldId="353"/>
            <ac:spMk id="4" creationId="{5CD493BF-CAAC-F6F1-1553-FEF7C8A9FF03}"/>
          </ac:spMkLst>
        </pc:spChg>
        <pc:spChg chg="add mod">
          <ac:chgData name="Potharla Baby Shiva Naga Sriya" userId="aa35e1c436f5007f" providerId="LiveId" clId="{C69FDFEA-83DE-4AE4-8234-3E9AD7759653}" dt="2024-05-02T11:54:21.165" v="1427" actId="207"/>
          <ac:spMkLst>
            <pc:docMk/>
            <pc:sldMk cId="1974363416" sldId="353"/>
            <ac:spMk id="8" creationId="{3F0A6C6F-AB6A-99A1-5C93-EBE11C73CE4D}"/>
          </ac:spMkLst>
        </pc:spChg>
        <pc:picChg chg="add mod">
          <ac:chgData name="Potharla Baby Shiva Naga Sriya" userId="aa35e1c436f5007f" providerId="LiveId" clId="{C69FDFEA-83DE-4AE4-8234-3E9AD7759653}" dt="2024-05-02T11:53:26.572" v="1423" actId="14100"/>
          <ac:picMkLst>
            <pc:docMk/>
            <pc:sldMk cId="1974363416" sldId="353"/>
            <ac:picMk id="6" creationId="{AF36A63A-F2F0-2E9D-9AC7-77B936E01599}"/>
          </ac:picMkLst>
        </pc:picChg>
        <pc:picChg chg="add mod">
          <ac:chgData name="Potharla Baby Shiva Naga Sriya" userId="aa35e1c436f5007f" providerId="LiveId" clId="{C69FDFEA-83DE-4AE4-8234-3E9AD7759653}" dt="2024-05-02T11:56:28.341" v="1447" actId="14100"/>
          <ac:picMkLst>
            <pc:docMk/>
            <pc:sldMk cId="1974363416" sldId="353"/>
            <ac:picMk id="9" creationId="{A3E079F1-DD4F-4631-FB19-0D00C88550CA}"/>
          </ac:picMkLst>
        </pc:picChg>
      </pc:sldChg>
      <pc:sldChg chg="addSp delSp modSp new mod">
        <pc:chgData name="Potharla Baby Shiva Naga Sriya" userId="aa35e1c436f5007f" providerId="LiveId" clId="{C69FDFEA-83DE-4AE4-8234-3E9AD7759653}" dt="2024-05-02T12:00:58.860" v="1462" actId="14100"/>
        <pc:sldMkLst>
          <pc:docMk/>
          <pc:sldMk cId="702922892" sldId="354"/>
        </pc:sldMkLst>
        <pc:spChg chg="mod">
          <ac:chgData name="Potharla Baby Shiva Naga Sriya" userId="aa35e1c436f5007f" providerId="LiveId" clId="{C69FDFEA-83DE-4AE4-8234-3E9AD7759653}" dt="2024-05-02T12:00:11.897" v="1456"/>
          <ac:spMkLst>
            <pc:docMk/>
            <pc:sldMk cId="702922892" sldId="354"/>
            <ac:spMk id="2" creationId="{515A49F6-9290-B7A9-1C69-813B652CEA0B}"/>
          </ac:spMkLst>
        </pc:spChg>
        <pc:spChg chg="mod">
          <ac:chgData name="Potharla Baby Shiva Naga Sriya" userId="aa35e1c436f5007f" providerId="LiveId" clId="{C69FDFEA-83DE-4AE4-8234-3E9AD7759653}" dt="2024-05-02T12:00:49.391" v="1460"/>
          <ac:spMkLst>
            <pc:docMk/>
            <pc:sldMk cId="702922892" sldId="354"/>
            <ac:spMk id="3" creationId="{5C4B81B3-5719-6F47-8EAE-9E8C0FA1ECF4}"/>
          </ac:spMkLst>
        </pc:spChg>
        <pc:spChg chg="del">
          <ac:chgData name="Potharla Baby Shiva Naga Sriya" userId="aa35e1c436f5007f" providerId="LiveId" clId="{C69FDFEA-83DE-4AE4-8234-3E9AD7759653}" dt="2024-05-02T11:57:22.287" v="1449"/>
          <ac:spMkLst>
            <pc:docMk/>
            <pc:sldMk cId="702922892" sldId="354"/>
            <ac:spMk id="4" creationId="{5078C91D-348B-2BF9-88B2-B3DD65ADF2D1}"/>
          </ac:spMkLst>
        </pc:spChg>
        <pc:spChg chg="add del mod">
          <ac:chgData name="Potharla Baby Shiva Naga Sriya" userId="aa35e1c436f5007f" providerId="LiveId" clId="{C69FDFEA-83DE-4AE4-8234-3E9AD7759653}" dt="2024-05-02T11:57:29.556" v="1451" actId="478"/>
          <ac:spMkLst>
            <pc:docMk/>
            <pc:sldMk cId="702922892" sldId="354"/>
            <ac:spMk id="7" creationId="{F2BAA8D5-8E74-0677-C9F3-8DA1A2423AF6}"/>
          </ac:spMkLst>
        </pc:spChg>
        <pc:picChg chg="add del mod">
          <ac:chgData name="Potharla Baby Shiva Naga Sriya" userId="aa35e1c436f5007f" providerId="LiveId" clId="{C69FDFEA-83DE-4AE4-8234-3E9AD7759653}" dt="2024-05-02T11:57:26.814" v="1450" actId="478"/>
          <ac:picMkLst>
            <pc:docMk/>
            <pc:sldMk cId="702922892" sldId="354"/>
            <ac:picMk id="5" creationId="{933EB36B-1967-D556-B69C-8BA71B727C0D}"/>
          </ac:picMkLst>
        </pc:picChg>
        <pc:picChg chg="add mod">
          <ac:chgData name="Potharla Baby Shiva Naga Sriya" userId="aa35e1c436f5007f" providerId="LiveId" clId="{C69FDFEA-83DE-4AE4-8234-3E9AD7759653}" dt="2024-05-02T12:00:58.860" v="1462" actId="14100"/>
          <ac:picMkLst>
            <pc:docMk/>
            <pc:sldMk cId="702922892" sldId="354"/>
            <ac:picMk id="8" creationId="{13BE2CA2-E325-6C23-2442-9F8AC79200C3}"/>
          </ac:picMkLst>
        </pc:picChg>
      </pc:sldChg>
      <pc:sldChg chg="modSp new mod">
        <pc:chgData name="Potharla Baby Shiva Naga Sriya" userId="aa35e1c436f5007f" providerId="LiveId" clId="{C69FDFEA-83DE-4AE4-8234-3E9AD7759653}" dt="2024-05-02T12:02:53.968" v="1475" actId="123"/>
        <pc:sldMkLst>
          <pc:docMk/>
          <pc:sldMk cId="3661900583" sldId="355"/>
        </pc:sldMkLst>
        <pc:spChg chg="mod">
          <ac:chgData name="Potharla Baby Shiva Naga Sriya" userId="aa35e1c436f5007f" providerId="LiveId" clId="{C69FDFEA-83DE-4AE4-8234-3E9AD7759653}" dt="2024-05-02T12:02:42.903" v="1474" actId="255"/>
          <ac:spMkLst>
            <pc:docMk/>
            <pc:sldMk cId="3661900583" sldId="355"/>
            <ac:spMk id="2" creationId="{F6241249-36EC-72A5-1D9C-1F9465DEC33E}"/>
          </ac:spMkLst>
        </pc:spChg>
        <pc:spChg chg="mod">
          <ac:chgData name="Potharla Baby Shiva Naga Sriya" userId="aa35e1c436f5007f" providerId="LiveId" clId="{C69FDFEA-83DE-4AE4-8234-3E9AD7759653}" dt="2024-05-02T12:02:53.968" v="1475" actId="123"/>
          <ac:spMkLst>
            <pc:docMk/>
            <pc:sldMk cId="3661900583" sldId="355"/>
            <ac:spMk id="3" creationId="{7BB997B4-7E34-39A1-7012-9AF7854F63E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en.wikipedia.org/wiki/Schirmer's_tes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sz="3600" dirty="0">
                <a:effectLst/>
                <a:latin typeface="Calibri" panose="020F0502020204030204" pitchFamily="34" charset="0"/>
                <a:ea typeface="SimSun" panose="02010600030101010101" pitchFamily="2" charset="-122"/>
              </a:rPr>
              <a:t>Assessing Impact of   Digital Lens Usage on Eye Dryness using Schirmer's Effect</a:t>
            </a:r>
            <a:endParaRPr lang="en-US" dirty="0"/>
          </a:p>
        </p:txBody>
      </p:sp>
      <p:pic>
        <p:nvPicPr>
          <p:cNvPr id="3" name="Picture 6" descr="60,110 Eye Technology Stock Photos - Free &amp; Royalty-Free Stock Photos from  Dreamstime">
            <a:extLst>
              <a:ext uri="{FF2B5EF4-FFF2-40B4-BE49-F238E27FC236}">
                <a16:creationId xmlns:a16="http://schemas.microsoft.com/office/drawing/2014/main" id="{84872FFF-6785-08EA-1B15-0BEF9AD30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2674374"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ry Eye Syndrome: Symptoms, Causes, And Treatment | Marham">
            <a:extLst>
              <a:ext uri="{FF2B5EF4-FFF2-40B4-BE49-F238E27FC236}">
                <a16:creationId xmlns:a16="http://schemas.microsoft.com/office/drawing/2014/main" id="{E85D63BB-D06F-68C9-F732-D93DF0F53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2600" y="0"/>
            <a:ext cx="28193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927523F-62B6-0863-0829-55125A9AFA80}"/>
              </a:ext>
            </a:extLst>
          </p:cNvPr>
          <p:cNvGraphicFramePr>
            <a:graphicFrameLocks noGrp="1"/>
          </p:cNvGraphicFramePr>
          <p:nvPr>
            <p:ph idx="13"/>
            <p:extLst>
              <p:ext uri="{D42A27DB-BD31-4B8C-83A1-F6EECF244321}">
                <p14:modId xmlns:p14="http://schemas.microsoft.com/office/powerpoint/2010/main" val="2824604641"/>
              </p:ext>
            </p:extLst>
          </p:nvPr>
        </p:nvGraphicFramePr>
        <p:xfrm>
          <a:off x="200967" y="457200"/>
          <a:ext cx="11364685" cy="6134513"/>
        </p:xfrm>
        <a:graphic>
          <a:graphicData uri="http://schemas.openxmlformats.org/drawingml/2006/table">
            <a:tbl>
              <a:tblPr firstRow="1" firstCol="1" bandRow="1">
                <a:tableStyleId>{3B4B98B0-60AC-42C2-AFA5-B58CD77FA1E5}</a:tableStyleId>
              </a:tblPr>
              <a:tblGrid>
                <a:gridCol w="869607">
                  <a:extLst>
                    <a:ext uri="{9D8B030D-6E8A-4147-A177-3AD203B41FA5}">
                      <a16:colId xmlns:a16="http://schemas.microsoft.com/office/drawing/2014/main" val="2078783088"/>
                    </a:ext>
                  </a:extLst>
                </a:gridCol>
                <a:gridCol w="3936835">
                  <a:extLst>
                    <a:ext uri="{9D8B030D-6E8A-4147-A177-3AD203B41FA5}">
                      <a16:colId xmlns:a16="http://schemas.microsoft.com/office/drawing/2014/main" val="2282667381"/>
                    </a:ext>
                  </a:extLst>
                </a:gridCol>
                <a:gridCol w="6558243">
                  <a:extLst>
                    <a:ext uri="{9D8B030D-6E8A-4147-A177-3AD203B41FA5}">
                      <a16:colId xmlns:a16="http://schemas.microsoft.com/office/drawing/2014/main" val="2844770424"/>
                    </a:ext>
                  </a:extLst>
                </a:gridCol>
              </a:tblGrid>
              <a:tr h="226087">
                <a:tc>
                  <a:txBody>
                    <a:bodyPr/>
                    <a:lstStyle/>
                    <a:p>
                      <a:pPr algn="l"/>
                      <a:r>
                        <a:rPr lang="en-GB" sz="900">
                          <a:effectLst/>
                        </a:rPr>
                        <a:t>S.no</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900">
                          <a:effectLst/>
                        </a:rPr>
                        <a:t>Feature name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900">
                          <a:effectLst/>
                        </a:rPr>
                        <a:t>Description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3306611345"/>
                  </a:ext>
                </a:extLst>
              </a:tr>
              <a:tr h="245989">
                <a:tc>
                  <a:txBody>
                    <a:bodyPr/>
                    <a:lstStyle/>
                    <a:p>
                      <a:pPr algn="l"/>
                      <a:r>
                        <a:rPr lang="en-GB" sz="700">
                          <a:effectLst/>
                        </a:rPr>
                        <a:t>1.</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Name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Unique identifier for each person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2962796577"/>
                  </a:ext>
                </a:extLst>
              </a:tr>
              <a:tr h="176951">
                <a:tc>
                  <a:txBody>
                    <a:bodyPr/>
                    <a:lstStyle/>
                    <a:p>
                      <a:pPr algn="l"/>
                      <a:r>
                        <a:rPr lang="en-GB" sz="700">
                          <a:effectLst/>
                        </a:rPr>
                        <a:t>2.</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Age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Age of a person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3951289219"/>
                  </a:ext>
                </a:extLst>
              </a:tr>
              <a:tr h="176951">
                <a:tc>
                  <a:txBody>
                    <a:bodyPr/>
                    <a:lstStyle/>
                    <a:p>
                      <a:pPr algn="l"/>
                      <a:r>
                        <a:rPr lang="en-GB" sz="700">
                          <a:effectLst/>
                        </a:rPr>
                        <a:t>3.</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Sex</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Gender of a person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2534985423"/>
                  </a:ext>
                </a:extLst>
              </a:tr>
              <a:tr h="176951">
                <a:tc>
                  <a:txBody>
                    <a:bodyPr/>
                    <a:lstStyle/>
                    <a:p>
                      <a:pPr algn="l"/>
                      <a:r>
                        <a:rPr lang="en-GB" sz="700">
                          <a:effectLst/>
                        </a:rPr>
                        <a:t>4.</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Wearables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Presence of wearable technology devices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2268700433"/>
                  </a:ext>
                </a:extLst>
              </a:tr>
              <a:tr h="176951">
                <a:tc>
                  <a:txBody>
                    <a:bodyPr/>
                    <a:lstStyle/>
                    <a:p>
                      <a:pPr algn="l"/>
                      <a:r>
                        <a:rPr lang="en-GB" sz="700">
                          <a:effectLst/>
                        </a:rPr>
                        <a:t>5.</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Duration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Time duration of activity or usage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3599154248"/>
                  </a:ext>
                </a:extLst>
              </a:tr>
              <a:tr h="176951">
                <a:tc>
                  <a:txBody>
                    <a:bodyPr/>
                    <a:lstStyle/>
                    <a:p>
                      <a:pPr algn="l"/>
                      <a:r>
                        <a:rPr lang="en-GB" sz="700">
                          <a:effectLst/>
                        </a:rPr>
                        <a:t>6.</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online-platforms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Usage of online platforms or applications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3861890347"/>
                  </a:ext>
                </a:extLst>
              </a:tr>
              <a:tr h="176951">
                <a:tc>
                  <a:txBody>
                    <a:bodyPr/>
                    <a:lstStyle/>
                    <a:p>
                      <a:pPr algn="l"/>
                      <a:r>
                        <a:rPr lang="en-GB" sz="700">
                          <a:effectLst/>
                        </a:rPr>
                        <a:t>7.</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Nature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Engagement with outdoor or natural environments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2870149633"/>
                  </a:ext>
                </a:extLst>
              </a:tr>
              <a:tr h="176951">
                <a:tc>
                  <a:txBody>
                    <a:bodyPr/>
                    <a:lstStyle/>
                    <a:p>
                      <a:pPr algn="l"/>
                      <a:r>
                        <a:rPr lang="en-GB" sz="700">
                          <a:effectLst/>
                        </a:rPr>
                        <a:t>8.</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screenillumination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Intensity of screen brightness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921362693"/>
                  </a:ext>
                </a:extLst>
              </a:tr>
              <a:tr h="176951">
                <a:tc>
                  <a:txBody>
                    <a:bodyPr/>
                    <a:lstStyle/>
                    <a:p>
                      <a:pPr algn="l"/>
                      <a:r>
                        <a:rPr lang="en-GB" sz="700">
                          <a:effectLst/>
                        </a:rPr>
                        <a:t>9.</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workingyears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Number of years spent in employment</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3755329830"/>
                  </a:ext>
                </a:extLst>
              </a:tr>
              <a:tr h="176951">
                <a:tc>
                  <a:txBody>
                    <a:bodyPr/>
                    <a:lstStyle/>
                    <a:p>
                      <a:pPr algn="l"/>
                      <a:r>
                        <a:rPr lang="en-GB" sz="700">
                          <a:effectLst/>
                        </a:rPr>
                        <a:t>10.</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hoursspentdailycurricular</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Time spent on academic-related activities per day</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745929157"/>
                  </a:ext>
                </a:extLst>
              </a:tr>
              <a:tr h="176951">
                <a:tc>
                  <a:txBody>
                    <a:bodyPr/>
                    <a:lstStyle/>
                    <a:p>
                      <a:pPr algn="l"/>
                      <a:r>
                        <a:rPr lang="en-GB" sz="700">
                          <a:effectLst/>
                        </a:rPr>
                        <a:t>11.</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hoursspentdailynoncurricular</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Time spent on non-academic activities per day</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2575036912"/>
                  </a:ext>
                </a:extLst>
              </a:tr>
              <a:tr h="176951">
                <a:tc>
                  <a:txBody>
                    <a:bodyPr/>
                    <a:lstStyle/>
                    <a:p>
                      <a:pPr algn="l"/>
                      <a:r>
                        <a:rPr lang="en-GB" sz="700">
                          <a:effectLst/>
                        </a:rPr>
                        <a:t>12.</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Gadgetsused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Usage of electronic devices or gadgets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2919087544"/>
                  </a:ext>
                </a:extLst>
              </a:tr>
              <a:tr h="176951">
                <a:tc>
                  <a:txBody>
                    <a:bodyPr/>
                    <a:lstStyle/>
                    <a:p>
                      <a:pPr algn="l"/>
                      <a:r>
                        <a:rPr lang="en-GB" sz="700">
                          <a:effectLst/>
                        </a:rPr>
                        <a:t>13.</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levelofgadjetwithrespecttoeyes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Positioning of gadgets relative to the eyes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2564135491"/>
                  </a:ext>
                </a:extLst>
              </a:tr>
              <a:tr h="176951">
                <a:tc>
                  <a:txBody>
                    <a:bodyPr/>
                    <a:lstStyle/>
                    <a:p>
                      <a:pPr algn="l"/>
                      <a:r>
                        <a:rPr lang="en-GB" sz="700">
                          <a:effectLst/>
                        </a:rPr>
                        <a:t>14.</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Distancekeptbetweeneyesandgadjet</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Proximity of gadgets to the eyes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784007261"/>
                  </a:ext>
                </a:extLst>
              </a:tr>
              <a:tr h="176951">
                <a:tc>
                  <a:txBody>
                    <a:bodyPr/>
                    <a:lstStyle/>
                    <a:p>
                      <a:pPr algn="l"/>
                      <a:r>
                        <a:rPr lang="en-GB" sz="700">
                          <a:effectLst/>
                        </a:rPr>
                        <a:t>15.</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Avgnighttimeusageperday</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Average duration of nighttime screen usage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2136077637"/>
                  </a:ext>
                </a:extLst>
              </a:tr>
              <a:tr h="176951">
                <a:tc>
                  <a:txBody>
                    <a:bodyPr/>
                    <a:lstStyle/>
                    <a:p>
                      <a:pPr algn="l"/>
                      <a:r>
                        <a:rPr lang="en-GB" sz="700">
                          <a:effectLst/>
                        </a:rPr>
                        <a:t>16.</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US" sz="700">
                          <a:effectLst/>
                        </a:rPr>
                        <a:t>Blinkingduringscreenusage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Frequency of blinking while using screens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3510191928"/>
                  </a:ext>
                </a:extLst>
              </a:tr>
              <a:tr h="176951">
                <a:tc>
                  <a:txBody>
                    <a:bodyPr/>
                    <a:lstStyle/>
                    <a:p>
                      <a:pPr algn="l"/>
                      <a:r>
                        <a:rPr lang="en-GB" sz="700">
                          <a:effectLst/>
                        </a:rPr>
                        <a:t>17.</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Difficultyinfocusingafterusingscreens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Challenges in maintaining focus post-screen usage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516244896"/>
                  </a:ext>
                </a:extLst>
              </a:tr>
              <a:tr h="176951">
                <a:tc>
                  <a:txBody>
                    <a:bodyPr/>
                    <a:lstStyle/>
                    <a:p>
                      <a:pPr algn="l"/>
                      <a:r>
                        <a:rPr lang="en-GB" sz="700">
                          <a:effectLst/>
                        </a:rPr>
                        <a:t>18.</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freqquencyofcomplaints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Frequency of reported issues or discomfort</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2968738274"/>
                  </a:ext>
                </a:extLst>
              </a:tr>
              <a:tr h="176951">
                <a:tc>
                  <a:txBody>
                    <a:bodyPr/>
                    <a:lstStyle/>
                    <a:p>
                      <a:pPr algn="l"/>
                      <a:r>
                        <a:rPr lang="en-GB" sz="700">
                          <a:effectLst/>
                        </a:rPr>
                        <a:t>19.</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dirty="0" err="1">
                          <a:effectLst/>
                        </a:rPr>
                        <a:t>Severityofcomplaints</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Intensity or seriousness of reported issues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2479532487"/>
                  </a:ext>
                </a:extLst>
              </a:tr>
              <a:tr h="176951">
                <a:tc>
                  <a:txBody>
                    <a:bodyPr/>
                    <a:lstStyle/>
                    <a:p>
                      <a:pPr algn="l"/>
                      <a:r>
                        <a:rPr lang="en-GB" sz="700">
                          <a:effectLst/>
                        </a:rPr>
                        <a:t>20.</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RVIS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dirty="0">
                          <a:effectLst/>
                        </a:rPr>
                        <a:t>Eye health assessment metric or index</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3296898783"/>
                  </a:ext>
                </a:extLst>
              </a:tr>
              <a:tr h="176951">
                <a:tc>
                  <a:txBody>
                    <a:bodyPr/>
                    <a:lstStyle/>
                    <a:p>
                      <a:pPr algn="l"/>
                      <a:r>
                        <a:rPr lang="en-GB" sz="700">
                          <a:effectLst/>
                        </a:rPr>
                        <a:t>21.</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Ocularsymptomsobservedlately</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Recent observations of eye-related symptoms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710589841"/>
                  </a:ext>
                </a:extLst>
              </a:tr>
              <a:tr h="353903">
                <a:tc>
                  <a:txBody>
                    <a:bodyPr/>
                    <a:lstStyle/>
                    <a:p>
                      <a:pPr algn="l"/>
                      <a:r>
                        <a:rPr lang="en-GB" sz="700">
                          <a:effectLst/>
                        </a:rPr>
                        <a:t>22.</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dirty="0" err="1">
                          <a:effectLst/>
                        </a:rPr>
                        <a:t>Symptomsobservingatleasthalfofthetimes</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Frequency of experiencing symptoms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2301061825"/>
                  </a:ext>
                </a:extLst>
              </a:tr>
              <a:tr h="176951">
                <a:tc>
                  <a:txBody>
                    <a:bodyPr/>
                    <a:lstStyle/>
                    <a:p>
                      <a:pPr algn="l"/>
                      <a:r>
                        <a:rPr lang="en-GB" sz="700">
                          <a:effectLst/>
                        </a:rPr>
                        <a:t>23.</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Complaintsfrequency</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Rate of complaint occurrence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1466157614"/>
                  </a:ext>
                </a:extLst>
              </a:tr>
              <a:tr h="176951">
                <a:tc>
                  <a:txBody>
                    <a:bodyPr/>
                    <a:lstStyle/>
                    <a:p>
                      <a:pPr algn="l"/>
                      <a:r>
                        <a:rPr lang="en-GB" sz="700">
                          <a:effectLst/>
                        </a:rPr>
                        <a:t>24.</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frequencyofdryeyes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Occurrence rate of dry eye symptoms</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3734823305"/>
                  </a:ext>
                </a:extLst>
              </a:tr>
              <a:tr h="353903">
                <a:tc>
                  <a:txBody>
                    <a:bodyPr/>
                    <a:lstStyle/>
                    <a:p>
                      <a:pPr algn="l"/>
                      <a:r>
                        <a:rPr lang="en-GB" sz="700">
                          <a:effectLst/>
                        </a:rPr>
                        <a:t>25.</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Schimers1Lefteye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Measurement of tear production in the left eye using Schirmer's test</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3079088384"/>
                  </a:ext>
                </a:extLst>
              </a:tr>
              <a:tr h="353903">
                <a:tc>
                  <a:txBody>
                    <a:bodyPr/>
                    <a:lstStyle/>
                    <a:p>
                      <a:pPr algn="l"/>
                      <a:r>
                        <a:rPr lang="en-GB" sz="700">
                          <a:effectLst/>
                        </a:rPr>
                        <a:t>26.</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Schimers1righteye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Measurement of tear production in the right eye using Schirmer's test</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3036541018"/>
                  </a:ext>
                </a:extLst>
              </a:tr>
              <a:tr h="353903">
                <a:tc>
                  <a:txBody>
                    <a:bodyPr/>
                    <a:lstStyle/>
                    <a:p>
                      <a:pPr algn="l"/>
                      <a:r>
                        <a:rPr lang="en-GB" sz="700">
                          <a:effectLst/>
                        </a:rPr>
                        <a:t>27.</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Schimers2Lefteye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Measurement of tear production after anesthesia in the left eye using Schirmer's test</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3516125772"/>
                  </a:ext>
                </a:extLst>
              </a:tr>
              <a:tr h="353903">
                <a:tc>
                  <a:txBody>
                    <a:bodyPr/>
                    <a:lstStyle/>
                    <a:p>
                      <a:pPr algn="l"/>
                      <a:r>
                        <a:rPr lang="en-GB" sz="700">
                          <a:effectLst/>
                        </a:rPr>
                        <a:t>28.</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a:effectLst/>
                        </a:rPr>
                        <a:t>Schimers2righteye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tc>
                  <a:txBody>
                    <a:bodyPr/>
                    <a:lstStyle/>
                    <a:p>
                      <a:pPr algn="l"/>
                      <a:r>
                        <a:rPr lang="en-GB" sz="700" dirty="0">
                          <a:effectLst/>
                        </a:rPr>
                        <a:t>Measurement of tear production after </a:t>
                      </a:r>
                      <a:r>
                        <a:rPr lang="en-GB" sz="700" dirty="0" err="1">
                          <a:effectLst/>
                        </a:rPr>
                        <a:t>anesthesia</a:t>
                      </a:r>
                      <a:r>
                        <a:rPr lang="en-GB" sz="700" dirty="0">
                          <a:effectLst/>
                        </a:rPr>
                        <a:t> in the right eye using Schirmer's test</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3916" marR="43916" marT="0" marB="0"/>
                </a:tc>
                <a:extLst>
                  <a:ext uri="{0D108BD9-81ED-4DB2-BD59-A6C34878D82A}">
                    <a16:rowId xmlns:a16="http://schemas.microsoft.com/office/drawing/2014/main" val="3879002529"/>
                  </a:ext>
                </a:extLst>
              </a:tr>
            </a:tbl>
          </a:graphicData>
        </a:graphic>
      </p:graphicFrame>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6" name="Rectangle 1">
            <a:extLst>
              <a:ext uri="{FF2B5EF4-FFF2-40B4-BE49-F238E27FC236}">
                <a16:creationId xmlns:a16="http://schemas.microsoft.com/office/drawing/2014/main" id="{3EBE3A74-C955-6768-A6A9-D18979D510D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6700" algn="l"/>
              </a:tabLst>
              <a:defRPr>
                <a:solidFill>
                  <a:schemeClr val="tx1"/>
                </a:solidFill>
                <a:latin typeface="Arial" panose="020B0604020202020204" pitchFamily="34" charset="0"/>
              </a:defRPr>
            </a:lvl1pPr>
            <a:lvl2pPr eaLnBrk="0" fontAlgn="base" hangingPunct="0">
              <a:spcBef>
                <a:spcPct val="0"/>
              </a:spcBef>
              <a:spcAft>
                <a:spcPct val="0"/>
              </a:spcAft>
              <a:tabLst>
                <a:tab pos="266700" algn="l"/>
              </a:tabLst>
              <a:defRPr>
                <a:solidFill>
                  <a:schemeClr val="tx1"/>
                </a:solidFill>
                <a:latin typeface="Arial" panose="020B0604020202020204" pitchFamily="34" charset="0"/>
              </a:defRPr>
            </a:lvl2pPr>
            <a:lvl3pPr eaLnBrk="0" fontAlgn="base" hangingPunct="0">
              <a:spcBef>
                <a:spcPct val="0"/>
              </a:spcBef>
              <a:spcAft>
                <a:spcPct val="0"/>
              </a:spcAft>
              <a:tabLst>
                <a:tab pos="266700" algn="l"/>
              </a:tabLst>
              <a:defRPr>
                <a:solidFill>
                  <a:schemeClr val="tx1"/>
                </a:solidFill>
                <a:latin typeface="Arial" panose="020B0604020202020204" pitchFamily="34" charset="0"/>
              </a:defRPr>
            </a:lvl3pPr>
            <a:lvl4pPr eaLnBrk="0" fontAlgn="base" hangingPunct="0">
              <a:spcBef>
                <a:spcPct val="0"/>
              </a:spcBef>
              <a:spcAft>
                <a:spcPct val="0"/>
              </a:spcAft>
              <a:tabLst>
                <a:tab pos="266700" algn="l"/>
              </a:tabLst>
              <a:defRPr>
                <a:solidFill>
                  <a:schemeClr val="tx1"/>
                </a:solidFill>
                <a:latin typeface="Arial" panose="020B0604020202020204" pitchFamily="34" charset="0"/>
              </a:defRPr>
            </a:lvl4pPr>
            <a:lvl5pPr eaLnBrk="0" fontAlgn="base" hangingPunct="0">
              <a:spcBef>
                <a:spcPct val="0"/>
              </a:spcBef>
              <a:spcAft>
                <a:spcPct val="0"/>
              </a:spcAft>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en-US" altLang="zh-CN" sz="1600" b="1" i="0" u="none" strike="noStrike" cap="none" normalizeH="0" baseline="0">
                <a:ln>
                  <a:noFill/>
                </a:ln>
                <a:solidFill>
                  <a:srgbClr val="000000"/>
                </a:solidFill>
                <a:effectLst/>
                <a:latin typeface="Calibri" panose="020F0502020204030204" pitchFamily="34" charset="0"/>
                <a:ea typeface="TimesNewRomanPS-BoldMT"/>
                <a:cs typeface="Calibri" panose="020F0502020204030204" pitchFamily="34" charset="0"/>
              </a:rPr>
              <a:t>Brief description of the data source</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2973-19D7-6486-365C-5D4425C0E976}"/>
              </a:ext>
            </a:extLst>
          </p:cNvPr>
          <p:cNvSpPr>
            <a:spLocks noGrp="1"/>
          </p:cNvSpPr>
          <p:nvPr>
            <p:ph type="title"/>
          </p:nvPr>
        </p:nvSpPr>
        <p:spPr>
          <a:xfrm>
            <a:off x="765973" y="-208390"/>
            <a:ext cx="9144000" cy="1012782"/>
          </a:xfrm>
        </p:spPr>
        <p:txBody>
          <a:bodyPr/>
          <a:lstStyle/>
          <a:p>
            <a:r>
              <a:rPr lang="en-IN" dirty="0"/>
              <a:t>Exploratory data analysis</a:t>
            </a:r>
          </a:p>
        </p:txBody>
      </p:sp>
      <p:sp>
        <p:nvSpPr>
          <p:cNvPr id="3" name="Content Placeholder 2">
            <a:extLst>
              <a:ext uri="{FF2B5EF4-FFF2-40B4-BE49-F238E27FC236}">
                <a16:creationId xmlns:a16="http://schemas.microsoft.com/office/drawing/2014/main" id="{AECF071B-1E69-B32A-D77D-34B858794CC6}"/>
              </a:ext>
            </a:extLst>
          </p:cNvPr>
          <p:cNvSpPr>
            <a:spLocks noGrp="1"/>
          </p:cNvSpPr>
          <p:nvPr>
            <p:ph idx="13"/>
          </p:nvPr>
        </p:nvSpPr>
        <p:spPr>
          <a:xfrm>
            <a:off x="1023730" y="1415707"/>
            <a:ext cx="7875639" cy="5124920"/>
          </a:xfrm>
        </p:spPr>
        <p:txBody>
          <a:bodyPr/>
          <a:lstStyle/>
          <a:p>
            <a:r>
              <a:rPr lang="en-GB" sz="1800" dirty="0">
                <a:solidFill>
                  <a:srgbClr val="000000"/>
                </a:solidFill>
                <a:effectLst/>
                <a:latin typeface="Calibri" panose="020F0502020204030204" pitchFamily="34" charset="0"/>
                <a:ea typeface="TimesNewRomanPS-BoldMT"/>
                <a:cs typeface="Calibri" panose="020F0502020204030204" pitchFamily="34" charset="0"/>
              </a:rPr>
              <a:t>Exploratory Data Analysis (EDA) serves as a crucial initial phase in the machine learning workflow, aiming to comprehensively examine and comprehend the data's properties before engaging in </a:t>
            </a:r>
            <a:r>
              <a:rPr lang="en-GB" sz="1800" dirty="0" err="1">
                <a:solidFill>
                  <a:srgbClr val="000000"/>
                </a:solidFill>
                <a:effectLst/>
                <a:latin typeface="Calibri" panose="020F0502020204030204" pitchFamily="34" charset="0"/>
                <a:ea typeface="TimesNewRomanPS-BoldMT"/>
                <a:cs typeface="Calibri" panose="020F0502020204030204" pitchFamily="34" charset="0"/>
              </a:rPr>
              <a:t>modeling</a:t>
            </a:r>
            <a:r>
              <a:rPr lang="en-GB" sz="1800" dirty="0">
                <a:solidFill>
                  <a:srgbClr val="000000"/>
                </a:solidFill>
                <a:effectLst/>
                <a:latin typeface="Calibri" panose="020F0502020204030204" pitchFamily="34" charset="0"/>
                <a:ea typeface="TimesNewRomanPS-BoldMT"/>
                <a:cs typeface="Calibri" panose="020F0502020204030204" pitchFamily="34" charset="0"/>
              </a:rPr>
              <a:t> </a:t>
            </a:r>
            <a:r>
              <a:rPr lang="en-GB" sz="1800" dirty="0" err="1">
                <a:solidFill>
                  <a:srgbClr val="000000"/>
                </a:solidFill>
                <a:effectLst/>
                <a:latin typeface="Calibri" panose="020F0502020204030204" pitchFamily="34" charset="0"/>
                <a:ea typeface="TimesNewRomanPS-BoldMT"/>
                <a:cs typeface="Calibri" panose="020F0502020204030204" pitchFamily="34" charset="0"/>
              </a:rPr>
              <a:t>endeavors</a:t>
            </a:r>
            <a:r>
              <a:rPr lang="en-GB" sz="1800" dirty="0">
                <a:solidFill>
                  <a:srgbClr val="000000"/>
                </a:solidFill>
                <a:effectLst/>
                <a:latin typeface="Calibri" panose="020F0502020204030204" pitchFamily="34" charset="0"/>
                <a:ea typeface="TimesNewRomanPS-BoldMT"/>
                <a:cs typeface="Calibri" panose="020F0502020204030204" pitchFamily="34" charset="0"/>
              </a:rPr>
              <a:t>. Through EDA, analysts seek to elucidate fundamental data characteristics, including distribution, inter-variable correlations, and discernible patterns or irregularities. This preliminary exploration is pivotal as it furnishes a profound insight into the dataset, facilitating informed decisions regarding feature manipulation, data preprocessing, and model selection.</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solidFill>
                  <a:srgbClr val="000000"/>
                </a:solidFill>
                <a:effectLst/>
                <a:latin typeface="Calibri" panose="020F0502020204030204" pitchFamily="34" charset="0"/>
                <a:ea typeface="TimesNewRomanPS-BoldMT"/>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solidFill>
                  <a:srgbClr val="000000"/>
                </a:solidFill>
                <a:effectLst/>
                <a:latin typeface="Calibri" panose="020F0502020204030204" pitchFamily="34" charset="0"/>
                <a:ea typeface="TimesNewRomanPS-BoldMT"/>
                <a:cs typeface="Calibri" panose="020F0502020204030204" pitchFamily="34" charset="0"/>
              </a:rPr>
              <a:t> By undertaking EDA, researchers can pinpoint and rectify any missing or erroneous data, outliers, or inconsistencies, thus ensuring a more robust foundation for subsequent machine learning tasks.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solidFill>
                  <a:srgbClr val="000000"/>
                </a:solidFill>
                <a:effectLst/>
                <a:latin typeface="Calibri" panose="020F0502020204030204" pitchFamily="34" charset="0"/>
                <a:ea typeface="TimesNewRomanPS-BoldMT"/>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F0E1D192-46E3-FD08-4E38-60A203B15BF4}"/>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736533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1080-EDCA-81BB-AAE0-D73F15A0852A}"/>
              </a:ext>
            </a:extLst>
          </p:cNvPr>
          <p:cNvSpPr>
            <a:spLocks noGrp="1"/>
          </p:cNvSpPr>
          <p:nvPr>
            <p:ph type="title"/>
          </p:nvPr>
        </p:nvSpPr>
        <p:spPr/>
        <p:txBody>
          <a:bodyPr/>
          <a:lstStyle/>
          <a:p>
            <a:endParaRPr lang="en-IN"/>
          </a:p>
        </p:txBody>
      </p:sp>
      <p:sp>
        <p:nvSpPr>
          <p:cNvPr id="4" name="Picture Placeholder 3">
            <a:extLst>
              <a:ext uri="{FF2B5EF4-FFF2-40B4-BE49-F238E27FC236}">
                <a16:creationId xmlns:a16="http://schemas.microsoft.com/office/drawing/2014/main" id="{58C37F51-6F9D-D57B-6B23-425638531089}"/>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7B9A2167-0FDB-5DFB-2DA1-C4A44A5FB6DA}"/>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6" name="Content Placeholder 5">
            <a:extLst>
              <a:ext uri="{FF2B5EF4-FFF2-40B4-BE49-F238E27FC236}">
                <a16:creationId xmlns:a16="http://schemas.microsoft.com/office/drawing/2014/main" id="{E25AF7BF-55D7-9F6A-9CE1-4B5FC47802D7}"/>
              </a:ext>
            </a:extLst>
          </p:cNvPr>
          <p:cNvPicPr>
            <a:picLocks noGrp="1" noChangeAspect="1"/>
          </p:cNvPicPr>
          <p:nvPr>
            <p:ph idx="13"/>
          </p:nvPr>
        </p:nvPicPr>
        <p:blipFill>
          <a:blip r:embed="rId2"/>
          <a:stretch>
            <a:fillRect/>
          </a:stretch>
        </p:blipFill>
        <p:spPr>
          <a:xfrm>
            <a:off x="275304" y="334297"/>
            <a:ext cx="11680722" cy="6292645"/>
          </a:xfrm>
          <a:prstGeom prst="rect">
            <a:avLst/>
          </a:prstGeom>
          <a:noFill/>
          <a:ln>
            <a:noFill/>
          </a:ln>
        </p:spPr>
      </p:pic>
    </p:spTree>
    <p:extLst>
      <p:ext uri="{BB962C8B-B14F-4D97-AF65-F5344CB8AC3E}">
        <p14:creationId xmlns:p14="http://schemas.microsoft.com/office/powerpoint/2010/main" val="340664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609D46-405F-6685-5DEF-A3D0519EBE64}"/>
              </a:ext>
            </a:extLst>
          </p:cNvPr>
          <p:cNvSpPr>
            <a:spLocks noGrp="1"/>
          </p:cNvSpPr>
          <p:nvPr>
            <p:ph idx="13"/>
          </p:nvPr>
        </p:nvSpPr>
        <p:spPr>
          <a:xfrm>
            <a:off x="914400" y="1101213"/>
            <a:ext cx="7993626" cy="4952395"/>
          </a:xfrm>
        </p:spPr>
        <p:txBody>
          <a:bodyPr>
            <a:normAutofit/>
          </a:bodyPr>
          <a:lstStyle/>
          <a:p>
            <a:r>
              <a:rPr lang="en-US" sz="1800" b="1" dirty="0">
                <a:solidFill>
                  <a:srgbClr val="000000"/>
                </a:solidFill>
                <a:effectLst/>
                <a:latin typeface="Calibri" panose="020F0502020204030204" pitchFamily="34" charset="0"/>
                <a:ea typeface="TimesNewRomanPS-BoldMT"/>
                <a:cs typeface="Calibri" panose="020F0502020204030204" pitchFamily="34" charset="0"/>
              </a:rPr>
              <a:t>Observations: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6000"/>
              </a:lnSpc>
              <a:spcAft>
                <a:spcPts val="800"/>
              </a:spcAft>
              <a:buFont typeface="Symbol" panose="05050102010706020507" pitchFamily="18" charset="2"/>
              <a:buChar char=""/>
              <a:tabLst>
                <a:tab pos="3602990"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Figure 1 outlines the data types and non-null entry counts of the dataset columns. Upon initial review, it's evident that the 'Name' column is categorical, while others appear numerical but are also categorical. Considering the survey form, we infer that these numerical values represent coded options. Further analysis of unique values will validate this observation.</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291465" indent="-227965" algn="just">
              <a:tabLst>
                <a:tab pos="3602990"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6000"/>
              </a:lnSpc>
              <a:buFont typeface="Symbol" panose="05050102010706020507" pitchFamily="18" charset="2"/>
              <a:buChar char=""/>
              <a:tabLst>
                <a:tab pos="3602990"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In the given dataset, there are missing values. Addressing these missing values requires data pre-processing, where we either remove or replace them.</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291465" indent="-227965" algn="just">
              <a:tabLst>
                <a:tab pos="3602990"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Calibri" panose="020F0502020204030204" pitchFamily="34" charset="0"/>
              </a:rPr>
              <a:t>Within the dataset, multiple target variables include “Schimers1Lefteye, Schimers1righteye”, and “Schimers2Lefteye”, “Schimers2righteye”. These variables likely represent different measurements or aspects related to eye examinations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4" name="Picture Placeholder 3">
            <a:extLst>
              <a:ext uri="{FF2B5EF4-FFF2-40B4-BE49-F238E27FC236}">
                <a16:creationId xmlns:a16="http://schemas.microsoft.com/office/drawing/2014/main" id="{60928319-1413-D10E-FB7D-B6929D11A7FA}"/>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2DB4F4D3-36B3-A757-E0D0-3CE8D7382053}"/>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880635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93FE-D1E0-B139-99ED-96C3B377F2CB}"/>
              </a:ext>
            </a:extLst>
          </p:cNvPr>
          <p:cNvSpPr>
            <a:spLocks noGrp="1"/>
          </p:cNvSpPr>
          <p:nvPr>
            <p:ph type="title"/>
          </p:nvPr>
        </p:nvSpPr>
        <p:spPr>
          <a:xfrm>
            <a:off x="2746890" y="-323252"/>
            <a:ext cx="7843837" cy="1012782"/>
          </a:xfrm>
        </p:spPr>
        <p:txBody>
          <a:bodyPr/>
          <a:lstStyle/>
          <a:p>
            <a:r>
              <a:rPr lang="en-IN" dirty="0"/>
              <a:t>SLICING AND DICING</a:t>
            </a:r>
          </a:p>
        </p:txBody>
      </p:sp>
      <p:sp>
        <p:nvSpPr>
          <p:cNvPr id="4" name="Picture Placeholder 3">
            <a:extLst>
              <a:ext uri="{FF2B5EF4-FFF2-40B4-BE49-F238E27FC236}">
                <a16:creationId xmlns:a16="http://schemas.microsoft.com/office/drawing/2014/main" id="{5755E2FA-3DA7-6BCB-3C02-21ED2DD49444}"/>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28588DA8-14EA-3EBE-2A41-DDF5D6CA08ED}"/>
              </a:ext>
            </a:extLst>
          </p:cNvPr>
          <p:cNvSpPr>
            <a:spLocks noGrp="1"/>
          </p:cNvSpPr>
          <p:nvPr>
            <p:ph type="sldNum" sz="quarter" idx="10"/>
          </p:nvPr>
        </p:nvSpPr>
        <p:spPr/>
        <p:txBody>
          <a:bodyPr/>
          <a:lstStyle/>
          <a:p>
            <a:fld id="{48F63A3B-78C7-47BE-AE5E-E10140E04643}" type="slidenum">
              <a:rPr lang="en-US" smtClean="0"/>
              <a:pPr/>
              <a:t>14</a:t>
            </a:fld>
            <a:endParaRPr lang="en-US" dirty="0"/>
          </a:p>
        </p:txBody>
      </p:sp>
      <p:pic>
        <p:nvPicPr>
          <p:cNvPr id="6" name="Content Placeholder 5">
            <a:extLst>
              <a:ext uri="{FF2B5EF4-FFF2-40B4-BE49-F238E27FC236}">
                <a16:creationId xmlns:a16="http://schemas.microsoft.com/office/drawing/2014/main" id="{68BA15A8-547B-EB68-8292-69BBC59D67C4}"/>
              </a:ext>
            </a:extLst>
          </p:cNvPr>
          <p:cNvPicPr>
            <a:picLocks noGrp="1" noChangeAspect="1"/>
          </p:cNvPicPr>
          <p:nvPr>
            <p:ph idx="13"/>
          </p:nvPr>
        </p:nvPicPr>
        <p:blipFill>
          <a:blip r:embed="rId2"/>
          <a:stretch>
            <a:fillRect/>
          </a:stretch>
        </p:blipFill>
        <p:spPr>
          <a:xfrm>
            <a:off x="1432200" y="3012559"/>
            <a:ext cx="6902450" cy="1684197"/>
          </a:xfrm>
          <a:prstGeom prst="rect">
            <a:avLst/>
          </a:prstGeom>
          <a:noFill/>
          <a:ln>
            <a:noFill/>
          </a:ln>
        </p:spPr>
      </p:pic>
      <p:pic>
        <p:nvPicPr>
          <p:cNvPr id="7" name="Picture 6">
            <a:extLst>
              <a:ext uri="{FF2B5EF4-FFF2-40B4-BE49-F238E27FC236}">
                <a16:creationId xmlns:a16="http://schemas.microsoft.com/office/drawing/2014/main" id="{33C7BCC1-D5AA-09F2-94BC-E76114EDAC2B}"/>
              </a:ext>
            </a:extLst>
          </p:cNvPr>
          <p:cNvPicPr>
            <a:picLocks noChangeAspect="1"/>
          </p:cNvPicPr>
          <p:nvPr/>
        </p:nvPicPr>
        <p:blipFill>
          <a:blip r:embed="rId3"/>
          <a:stretch>
            <a:fillRect/>
          </a:stretch>
        </p:blipFill>
        <p:spPr>
          <a:xfrm>
            <a:off x="1467443" y="928688"/>
            <a:ext cx="6831965" cy="1753235"/>
          </a:xfrm>
          <a:prstGeom prst="rect">
            <a:avLst/>
          </a:prstGeom>
          <a:noFill/>
          <a:ln>
            <a:noFill/>
          </a:ln>
        </p:spPr>
      </p:pic>
      <p:sp>
        <p:nvSpPr>
          <p:cNvPr id="9" name="TextBox 8">
            <a:extLst>
              <a:ext uri="{FF2B5EF4-FFF2-40B4-BE49-F238E27FC236}">
                <a16:creationId xmlns:a16="http://schemas.microsoft.com/office/drawing/2014/main" id="{0BC91DD9-54AA-DD38-B1E7-10668D92887E}"/>
              </a:ext>
            </a:extLst>
          </p:cNvPr>
          <p:cNvSpPr txBox="1"/>
          <p:nvPr/>
        </p:nvSpPr>
        <p:spPr>
          <a:xfrm>
            <a:off x="1432200" y="2531310"/>
            <a:ext cx="7383809" cy="3416320"/>
          </a:xfrm>
          <a:prstGeom prst="rect">
            <a:avLst/>
          </a:prstGeom>
          <a:noFill/>
        </p:spPr>
        <p:txBody>
          <a:bodyPr wrap="square">
            <a:spAutoFit/>
          </a:bodyPr>
          <a:lstStyle/>
          <a:p>
            <a:pPr algn="just"/>
            <a:endParaRPr lang="en-GB" sz="1800" b="1" dirty="0">
              <a:effectLst/>
              <a:latin typeface="Calibri" panose="020F0502020204030204" pitchFamily="34" charset="0"/>
              <a:ea typeface="SimSun" panose="02010600030101010101" pitchFamily="2" charset="-122"/>
              <a:cs typeface="Calibri" panose="020F0502020204030204" pitchFamily="34" charset="0"/>
            </a:endParaRPr>
          </a:p>
          <a:p>
            <a:pPr algn="just"/>
            <a:endParaRPr lang="en-GB" b="1" dirty="0">
              <a:latin typeface="Calibri" panose="020F0502020204030204" pitchFamily="34" charset="0"/>
              <a:ea typeface="SimSun" panose="02010600030101010101" pitchFamily="2" charset="-122"/>
              <a:cs typeface="Calibri" panose="020F0502020204030204" pitchFamily="34" charset="0"/>
            </a:endParaRPr>
          </a:p>
          <a:p>
            <a:pPr algn="just"/>
            <a:endParaRPr lang="en-GB" sz="1800" b="1" dirty="0">
              <a:effectLst/>
              <a:latin typeface="Calibri" panose="020F0502020204030204" pitchFamily="34" charset="0"/>
              <a:ea typeface="SimSun" panose="02010600030101010101" pitchFamily="2" charset="-122"/>
              <a:cs typeface="Calibri" panose="020F0502020204030204" pitchFamily="34" charset="0"/>
            </a:endParaRPr>
          </a:p>
          <a:p>
            <a:pPr algn="just"/>
            <a:endParaRPr lang="en-GB" b="1" dirty="0">
              <a:latin typeface="Calibri" panose="020F0502020204030204" pitchFamily="34" charset="0"/>
              <a:ea typeface="SimSun" panose="02010600030101010101" pitchFamily="2" charset="-122"/>
              <a:cs typeface="Calibri" panose="020F0502020204030204" pitchFamily="34" charset="0"/>
            </a:endParaRPr>
          </a:p>
          <a:p>
            <a:pPr algn="just"/>
            <a:endParaRPr lang="en-GB" sz="1800" b="1" dirty="0">
              <a:effectLst/>
              <a:latin typeface="Calibri" panose="020F0502020204030204" pitchFamily="34" charset="0"/>
              <a:ea typeface="SimSun" panose="02010600030101010101" pitchFamily="2" charset="-122"/>
              <a:cs typeface="Calibri" panose="020F0502020204030204" pitchFamily="34" charset="0"/>
            </a:endParaRPr>
          </a:p>
          <a:p>
            <a:pPr algn="just"/>
            <a:endParaRPr lang="en-GB" b="1" dirty="0">
              <a:latin typeface="Calibri" panose="020F0502020204030204" pitchFamily="34" charset="0"/>
              <a:ea typeface="SimSun" panose="02010600030101010101" pitchFamily="2" charset="-122"/>
              <a:cs typeface="Calibri" panose="020F0502020204030204" pitchFamily="34" charset="0"/>
            </a:endParaRPr>
          </a:p>
          <a:p>
            <a:pPr algn="just"/>
            <a:endParaRPr lang="en-GB" sz="1800" b="1" dirty="0">
              <a:effectLst/>
              <a:latin typeface="Calibri" panose="020F0502020204030204" pitchFamily="34" charset="0"/>
              <a:ea typeface="SimSun" panose="02010600030101010101" pitchFamily="2" charset="-122"/>
              <a:cs typeface="Calibri" panose="020F0502020204030204" pitchFamily="34" charset="0"/>
            </a:endParaRPr>
          </a:p>
          <a:p>
            <a:pPr algn="just"/>
            <a:endParaRPr lang="en-GB" b="1" dirty="0">
              <a:latin typeface="Calibri" panose="020F0502020204030204" pitchFamily="34" charset="0"/>
              <a:ea typeface="SimSun" panose="02010600030101010101" pitchFamily="2" charset="-122"/>
              <a:cs typeface="Calibri" panose="020F0502020204030204" pitchFamily="34" charset="0"/>
            </a:endParaRPr>
          </a:p>
          <a:p>
            <a:pPr algn="just"/>
            <a:r>
              <a:rPr lang="en-GB" sz="1800" b="1" dirty="0">
                <a:effectLst/>
                <a:latin typeface="Calibri" panose="020F0502020204030204" pitchFamily="34" charset="0"/>
                <a:ea typeface="SimSun" panose="02010600030101010101" pitchFamily="2" charset="-122"/>
                <a:cs typeface="Calibri" panose="020F0502020204030204" pitchFamily="34" charset="0"/>
              </a:rPr>
              <a:t>Observation:</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GB" sz="1800" dirty="0">
                <a:effectLst/>
                <a:latin typeface="Calibri" panose="020F0502020204030204" pitchFamily="34" charset="0"/>
                <a:ea typeface="SimSun" panose="02010600030101010101" pitchFamily="2" charset="-122"/>
                <a:cs typeface="Calibri" panose="020F0502020204030204" pitchFamily="34" charset="0"/>
              </a:rPr>
              <a:t>The presence of numerous null values in the dataset indicating there are outliers necessitates data cleaning, requiring the replacement of these null values with appropriate statistical measures such as mean, median, or mode.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551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F97380-FAFE-4682-4286-7B022134CCCB}"/>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
        <p:nvSpPr>
          <p:cNvPr id="4" name="Content Placeholder 3">
            <a:extLst>
              <a:ext uri="{FF2B5EF4-FFF2-40B4-BE49-F238E27FC236}">
                <a16:creationId xmlns:a16="http://schemas.microsoft.com/office/drawing/2014/main" id="{69A72F35-60B9-EF8B-0CF1-9AAE48A24D13}"/>
              </a:ext>
            </a:extLst>
          </p:cNvPr>
          <p:cNvSpPr>
            <a:spLocks noGrp="1"/>
          </p:cNvSpPr>
          <p:nvPr>
            <p:ph idx="11"/>
          </p:nvPr>
        </p:nvSpPr>
        <p:spPr>
          <a:xfrm>
            <a:off x="4364808" y="4114800"/>
            <a:ext cx="7043618" cy="1927184"/>
          </a:xfrm>
        </p:spPr>
        <p:txBody>
          <a:bodyPr/>
          <a:lstStyle/>
          <a:p>
            <a:pPr marL="342900" lvl="0" indent="-342900" algn="just">
              <a:buFont typeface="Wingdings" panose="05000000000000000000" pitchFamily="2" charset="2"/>
              <a:buChar char=""/>
              <a:tabLst>
                <a:tab pos="266700" algn="l"/>
              </a:tabLst>
            </a:pPr>
            <a:r>
              <a:rPr lang="en-GB" sz="1800" dirty="0">
                <a:effectLst/>
                <a:latin typeface="Calibri" panose="020F0502020204030204" pitchFamily="34" charset="0"/>
                <a:ea typeface="SimSun" panose="02010600030101010101" pitchFamily="2" charset="-122"/>
                <a:cs typeface="Calibri" panose="020F0502020204030204" pitchFamily="34" charset="0"/>
              </a:rPr>
              <a:t>'Duration','onlineplatforms','Nature','screenillumination','workingyears','hoursspentdailycurricular','hoursspentdailynoncurricular','Distancekeptbetweeneyesandgadjet' , columns are replaced by mode.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GB" sz="1800" dirty="0">
                <a:effectLst/>
                <a:latin typeface="Calibri" panose="020F0502020204030204" pitchFamily="34" charset="0"/>
                <a:ea typeface="SimSun" panose="02010600030101010101" pitchFamily="2" charset="-122"/>
                <a:cs typeface="Calibri" panose="020F0502020204030204" pitchFamily="34" charset="0"/>
              </a:rPr>
              <a:t>‘Ocularsymptomsobservedlately’,’Symptomsobseringatleasthalfofthetimes are replaced by mean.</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A07185D9-0094-630E-1041-8D9DB4F768A5}"/>
              </a:ext>
            </a:extLst>
          </p:cNvPr>
          <p:cNvPicPr>
            <a:picLocks noChangeAspect="1"/>
          </p:cNvPicPr>
          <p:nvPr/>
        </p:nvPicPr>
        <p:blipFill>
          <a:blip r:embed="rId2"/>
          <a:stretch>
            <a:fillRect/>
          </a:stretch>
        </p:blipFill>
        <p:spPr>
          <a:xfrm>
            <a:off x="4283766" y="288234"/>
            <a:ext cx="7142262" cy="3309731"/>
          </a:xfrm>
          <a:prstGeom prst="rect">
            <a:avLst/>
          </a:prstGeom>
          <a:noFill/>
          <a:ln>
            <a:noFill/>
          </a:ln>
        </p:spPr>
      </p:pic>
    </p:spTree>
    <p:extLst>
      <p:ext uri="{BB962C8B-B14F-4D97-AF65-F5344CB8AC3E}">
        <p14:creationId xmlns:p14="http://schemas.microsoft.com/office/powerpoint/2010/main" val="306708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C3B6-3899-D5CC-21CA-5E360EDAB7B8}"/>
              </a:ext>
            </a:extLst>
          </p:cNvPr>
          <p:cNvSpPr>
            <a:spLocks noGrp="1"/>
          </p:cNvSpPr>
          <p:nvPr>
            <p:ph type="title"/>
          </p:nvPr>
        </p:nvSpPr>
        <p:spPr>
          <a:xfrm>
            <a:off x="0" y="-254026"/>
            <a:ext cx="9524075" cy="1012782"/>
          </a:xfrm>
        </p:spPr>
        <p:txBody>
          <a:bodyPr/>
          <a:lstStyle/>
          <a:p>
            <a:r>
              <a:rPr lang="en-IN" dirty="0"/>
              <a:t>CHECKING FOR DATA CONSISTENCY</a:t>
            </a:r>
          </a:p>
        </p:txBody>
      </p:sp>
      <p:sp>
        <p:nvSpPr>
          <p:cNvPr id="3" name="Content Placeholder 2">
            <a:extLst>
              <a:ext uri="{FF2B5EF4-FFF2-40B4-BE49-F238E27FC236}">
                <a16:creationId xmlns:a16="http://schemas.microsoft.com/office/drawing/2014/main" id="{DCA56CDA-45FE-178B-9E83-A66344D1F517}"/>
              </a:ext>
            </a:extLst>
          </p:cNvPr>
          <p:cNvSpPr>
            <a:spLocks noGrp="1"/>
          </p:cNvSpPr>
          <p:nvPr>
            <p:ph idx="13"/>
          </p:nvPr>
        </p:nvSpPr>
        <p:spPr>
          <a:xfrm>
            <a:off x="576470" y="928689"/>
            <a:ext cx="8617226" cy="5124920"/>
          </a:xfrm>
        </p:spPr>
        <p:txBody>
          <a:bodyPr/>
          <a:lstStyle/>
          <a:p>
            <a:pPr marL="285750" indent="-285750">
              <a:buFont typeface="Arial" panose="020B0604020202020204" pitchFamily="34" charset="0"/>
              <a:buChar char="•"/>
            </a:pPr>
            <a:r>
              <a:rPr lang="en-US" sz="1800" b="1" dirty="0">
                <a:solidFill>
                  <a:srgbClr val="000000"/>
                </a:solidFill>
                <a:effectLst/>
                <a:latin typeface="Calibri" panose="020F0502020204030204" pitchFamily="34" charset="0"/>
                <a:ea typeface="TimesNewRomanPS-BoldMT"/>
                <a:cs typeface="Calibri" panose="020F0502020204030204" pitchFamily="34" charset="0"/>
              </a:rPr>
              <a:t>No duplicates found.</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IN" dirty="0"/>
              <a:t>                              </a:t>
            </a:r>
          </a:p>
          <a:p>
            <a:endParaRPr lang="en-IN" dirty="0"/>
          </a:p>
          <a:p>
            <a:pPr marL="342900" indent="-342900">
              <a:buFont typeface="Arial" panose="020B0604020202020204" pitchFamily="34" charset="0"/>
              <a:buChar char="•"/>
            </a:pPr>
            <a:r>
              <a:rPr lang="en-US" sz="1800" b="1" dirty="0">
                <a:solidFill>
                  <a:srgbClr val="000000"/>
                </a:solidFill>
                <a:effectLst/>
                <a:latin typeface="Calibri" panose="020F0502020204030204" pitchFamily="34" charset="0"/>
                <a:ea typeface="TimesNewRomanPS-BoldMT"/>
              </a:rPr>
              <a:t>Unique Values</a:t>
            </a:r>
          </a:p>
          <a:p>
            <a:pPr marL="342900" indent="-342900">
              <a:buFont typeface="Arial" panose="020B0604020202020204" pitchFamily="34" charset="0"/>
              <a:buChar char="•"/>
            </a:pPr>
            <a:endParaRPr lang="en-IN" dirty="0"/>
          </a:p>
        </p:txBody>
      </p:sp>
      <p:sp>
        <p:nvSpPr>
          <p:cNvPr id="4" name="Picture Placeholder 3">
            <a:extLst>
              <a:ext uri="{FF2B5EF4-FFF2-40B4-BE49-F238E27FC236}">
                <a16:creationId xmlns:a16="http://schemas.microsoft.com/office/drawing/2014/main" id="{478E13EE-90AD-4CD6-338F-D75EC7D270B4}"/>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B9B26DF7-6F48-8BF0-8747-992DEAC163EC}"/>
              </a:ext>
            </a:extLst>
          </p:cNvPr>
          <p:cNvSpPr>
            <a:spLocks noGrp="1"/>
          </p:cNvSpPr>
          <p:nvPr>
            <p:ph type="sldNum" sz="quarter" idx="10"/>
          </p:nvPr>
        </p:nvSpPr>
        <p:spPr/>
        <p:txBody>
          <a:bodyPr/>
          <a:lstStyle/>
          <a:p>
            <a:fld id="{48F63A3B-78C7-47BE-AE5E-E10140E04643}" type="slidenum">
              <a:rPr lang="en-US" smtClean="0"/>
              <a:pPr/>
              <a:t>16</a:t>
            </a:fld>
            <a:endParaRPr lang="en-US" dirty="0"/>
          </a:p>
        </p:txBody>
      </p:sp>
      <p:pic>
        <p:nvPicPr>
          <p:cNvPr id="6" name="Picture 5">
            <a:extLst>
              <a:ext uri="{FF2B5EF4-FFF2-40B4-BE49-F238E27FC236}">
                <a16:creationId xmlns:a16="http://schemas.microsoft.com/office/drawing/2014/main" id="{90F6E021-353A-A32F-B205-BF02F45B8BD0}"/>
              </a:ext>
            </a:extLst>
          </p:cNvPr>
          <p:cNvPicPr>
            <a:picLocks noChangeAspect="1"/>
          </p:cNvPicPr>
          <p:nvPr/>
        </p:nvPicPr>
        <p:blipFill>
          <a:blip r:embed="rId2"/>
          <a:stretch>
            <a:fillRect/>
          </a:stretch>
        </p:blipFill>
        <p:spPr>
          <a:xfrm>
            <a:off x="2974780" y="980922"/>
            <a:ext cx="2604926" cy="624840"/>
          </a:xfrm>
          <a:prstGeom prst="rect">
            <a:avLst/>
          </a:prstGeom>
          <a:noFill/>
          <a:ln>
            <a:noFill/>
          </a:ln>
        </p:spPr>
      </p:pic>
      <p:pic>
        <p:nvPicPr>
          <p:cNvPr id="7" name="Picture 6">
            <a:extLst>
              <a:ext uri="{FF2B5EF4-FFF2-40B4-BE49-F238E27FC236}">
                <a16:creationId xmlns:a16="http://schemas.microsoft.com/office/drawing/2014/main" id="{E61C01D0-66FA-7C81-5B56-7B11C1C0E7D5}"/>
              </a:ext>
            </a:extLst>
          </p:cNvPr>
          <p:cNvPicPr>
            <a:picLocks noChangeAspect="1"/>
          </p:cNvPicPr>
          <p:nvPr/>
        </p:nvPicPr>
        <p:blipFill>
          <a:blip r:embed="rId3"/>
          <a:stretch>
            <a:fillRect/>
          </a:stretch>
        </p:blipFill>
        <p:spPr>
          <a:xfrm>
            <a:off x="2879055" y="1825990"/>
            <a:ext cx="3672840" cy="4779645"/>
          </a:xfrm>
          <a:prstGeom prst="rect">
            <a:avLst/>
          </a:prstGeom>
          <a:noFill/>
          <a:ln>
            <a:noFill/>
          </a:ln>
        </p:spPr>
      </p:pic>
    </p:spTree>
    <p:extLst>
      <p:ext uri="{BB962C8B-B14F-4D97-AF65-F5344CB8AC3E}">
        <p14:creationId xmlns:p14="http://schemas.microsoft.com/office/powerpoint/2010/main" val="460566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2A9F192-7C95-64B2-3047-C4E265E6E81D}"/>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F419C37F-2191-EACD-2011-242703D4869C}"/>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
        <p:nvSpPr>
          <p:cNvPr id="7" name="TextBox 6">
            <a:extLst>
              <a:ext uri="{FF2B5EF4-FFF2-40B4-BE49-F238E27FC236}">
                <a16:creationId xmlns:a16="http://schemas.microsoft.com/office/drawing/2014/main" id="{9150CE4A-69E1-0432-3CB6-F6B9910900BE}"/>
              </a:ext>
            </a:extLst>
          </p:cNvPr>
          <p:cNvSpPr txBox="1"/>
          <p:nvPr/>
        </p:nvSpPr>
        <p:spPr>
          <a:xfrm>
            <a:off x="149291" y="213023"/>
            <a:ext cx="7809721" cy="6524863"/>
          </a:xfrm>
          <a:prstGeom prst="rect">
            <a:avLst/>
          </a:prstGeom>
          <a:noFill/>
        </p:spPr>
        <p:txBody>
          <a:bodyPr wrap="square">
            <a:spAutoFit/>
          </a:bodyPr>
          <a:lstStyle/>
          <a:p>
            <a:r>
              <a:rPr lang="en-US" sz="2000" b="1" dirty="0">
                <a:effectLst/>
                <a:latin typeface="Calibri" panose="020F0502020204030204" pitchFamily="34" charset="0"/>
                <a:ea typeface="SimSun" panose="02010600030101010101" pitchFamily="2" charset="-122"/>
                <a:cs typeface="Calibri" panose="020F0502020204030204" pitchFamily="34" charset="0"/>
              </a:rPr>
              <a:t>Observations:</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r>
              <a:rPr lang="en-US" sz="2000" b="1" dirty="0">
                <a:solidFill>
                  <a:srgbClr val="2F5496"/>
                </a:solidFill>
                <a:effectLst/>
                <a:latin typeface="Calibri" panose="020F0502020204030204" pitchFamily="34" charset="0"/>
                <a:ea typeface="TimesNewRomanPS-BoldMT"/>
                <a:cs typeface="Calibri" panose="020F0502020204030204" pitchFamily="34" charset="0"/>
              </a:rPr>
              <a:t> </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Calibri" panose="020F0502020204030204" pitchFamily="34" charset="0"/>
                <a:ea typeface="TimesNewRomanPS-BoldMT"/>
                <a:cs typeface="Calibri" panose="020F0502020204030204" pitchFamily="34" charset="0"/>
              </a:rPr>
              <a:t>From the analysis of unique value counts (Fig), it is evident that the 'Name' column has nearly all unique values. Given that it serves as an identifier, it can be safely dropped from the dataset as it does not contribute to the analysis of eye health.</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TimesNewRomanPS-BoldMT"/>
                <a:cs typeface="Calibri" panose="020F0502020204030204" pitchFamily="34" charset="0"/>
              </a:rPr>
              <a:t> </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Calibri" panose="020F0502020204030204" pitchFamily="34" charset="0"/>
                <a:ea typeface="TimesNewRomanPS-BoldMT"/>
                <a:cs typeface="Calibri" panose="020F0502020204030204" pitchFamily="34" charset="0"/>
              </a:rPr>
              <a:t>Excluding the target columns ('Schimers1Lefteye', 'Schimers1righteye', 'Schimers2Lefteye', 'Schimers2righteye') and the mentioned columns ('Ocular symptoms observed lately' , 'Symptoms observing </a:t>
            </a:r>
            <a:r>
              <a:rPr lang="en-US" sz="1800" dirty="0" err="1">
                <a:effectLst/>
                <a:latin typeface="Calibri" panose="020F0502020204030204" pitchFamily="34" charset="0"/>
                <a:ea typeface="TimesNewRomanPS-BoldMT"/>
                <a:cs typeface="Calibri" panose="020F0502020204030204" pitchFamily="34" charset="0"/>
              </a:rPr>
              <a:t>atleast</a:t>
            </a:r>
            <a:r>
              <a:rPr lang="en-US" sz="1800" dirty="0">
                <a:effectLst/>
                <a:latin typeface="Calibri" panose="020F0502020204030204" pitchFamily="34" charset="0"/>
                <a:ea typeface="TimesNewRomanPS-BoldMT"/>
                <a:cs typeface="Calibri" panose="020F0502020204030204" pitchFamily="34" charset="0"/>
              </a:rPr>
              <a:t> half of the times'), the remaining columns exhibit a limited number of unique values. This suggests that these columns likely represent categorical variables that have been label encoded. Each unique numerical value corresponds to a specific option provided in the survey form.</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TimesNewRomanPS-BoldMT"/>
                <a:cs typeface="Calibri" panose="020F0502020204030204" pitchFamily="34" charset="0"/>
              </a:rPr>
              <a:t> </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TimesNewRomanPS-BoldMT"/>
                <a:cs typeface="Calibri" panose="020F0502020204030204" pitchFamily="34" charset="0"/>
              </a:rPr>
              <a:t>Regarding 'Ocular symptoms observed lately' and 'Symptoms observing at least half of the times', these columns likely capture information about ocular symptoms reported by participants. The presence of a variety of symptoms and their frequency of occurrence may provide valuable insights into the prevalence and severity of eye-related issues among the surveyed individuals. Further analysis of these columns could reveal patterns and associations between reported symptoms and other variables in the dataset.</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marL="291465" indent="-227965"/>
            <a:r>
              <a:rPr lang="en-US" sz="1800" dirty="0">
                <a:effectLst/>
                <a:latin typeface="Calibri" panose="020F0502020204030204" pitchFamily="34" charset="0"/>
                <a:ea typeface="TimesNewRomanPS-BoldMT"/>
                <a:cs typeface="Calibri" panose="020F0502020204030204" pitchFamily="34" charset="0"/>
              </a:rPr>
              <a:t> </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8" name="Picture 7">
            <a:extLst>
              <a:ext uri="{FF2B5EF4-FFF2-40B4-BE49-F238E27FC236}">
                <a16:creationId xmlns:a16="http://schemas.microsoft.com/office/drawing/2014/main" id="{D200665A-6C3D-7780-115D-8021B4B44845}"/>
              </a:ext>
            </a:extLst>
          </p:cNvPr>
          <p:cNvPicPr>
            <a:picLocks noChangeAspect="1"/>
          </p:cNvPicPr>
          <p:nvPr/>
        </p:nvPicPr>
        <p:blipFill>
          <a:blip r:embed="rId2"/>
          <a:stretch>
            <a:fillRect/>
          </a:stretch>
        </p:blipFill>
        <p:spPr>
          <a:xfrm>
            <a:off x="8285584" y="56138"/>
            <a:ext cx="3906416" cy="6801862"/>
          </a:xfrm>
          <a:prstGeom prst="rect">
            <a:avLst/>
          </a:prstGeom>
        </p:spPr>
      </p:pic>
    </p:spTree>
    <p:extLst>
      <p:ext uri="{BB962C8B-B14F-4D97-AF65-F5344CB8AC3E}">
        <p14:creationId xmlns:p14="http://schemas.microsoft.com/office/powerpoint/2010/main" val="3215852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EF8B-CF88-B3BD-AB60-3980777ECCC8}"/>
              </a:ext>
            </a:extLst>
          </p:cNvPr>
          <p:cNvSpPr>
            <a:spLocks noGrp="1"/>
          </p:cNvSpPr>
          <p:nvPr>
            <p:ph type="title"/>
          </p:nvPr>
        </p:nvSpPr>
        <p:spPr>
          <a:xfrm>
            <a:off x="3139936" y="-418050"/>
            <a:ext cx="7843837" cy="1012782"/>
          </a:xfrm>
        </p:spPr>
        <p:txBody>
          <a:bodyPr/>
          <a:lstStyle/>
          <a:p>
            <a:r>
              <a:rPr lang="en-IN" dirty="0"/>
              <a:t>DATA VISUALIZATION</a:t>
            </a:r>
          </a:p>
        </p:txBody>
      </p:sp>
      <p:sp>
        <p:nvSpPr>
          <p:cNvPr id="5" name="Slide Number Placeholder 4">
            <a:extLst>
              <a:ext uri="{FF2B5EF4-FFF2-40B4-BE49-F238E27FC236}">
                <a16:creationId xmlns:a16="http://schemas.microsoft.com/office/drawing/2014/main" id="{C64BB8A8-A5BA-2277-4D48-89FCDD417F5B}"/>
              </a:ext>
            </a:extLst>
          </p:cNvPr>
          <p:cNvSpPr>
            <a:spLocks noGrp="1"/>
          </p:cNvSpPr>
          <p:nvPr>
            <p:ph type="sldNum" sz="quarter" idx="10"/>
          </p:nvPr>
        </p:nvSpPr>
        <p:spPr/>
        <p:txBody>
          <a:bodyPr/>
          <a:lstStyle/>
          <a:p>
            <a:fld id="{48F63A3B-78C7-47BE-AE5E-E10140E04643}" type="slidenum">
              <a:rPr lang="en-US" smtClean="0"/>
              <a:pPr/>
              <a:t>18</a:t>
            </a:fld>
            <a:endParaRPr lang="en-US" dirty="0"/>
          </a:p>
        </p:txBody>
      </p:sp>
      <p:pic>
        <p:nvPicPr>
          <p:cNvPr id="6" name="Content Placeholder 5">
            <a:extLst>
              <a:ext uri="{FF2B5EF4-FFF2-40B4-BE49-F238E27FC236}">
                <a16:creationId xmlns:a16="http://schemas.microsoft.com/office/drawing/2014/main" id="{08AC8095-5D5D-4A6A-7B41-28EB821A0058}"/>
              </a:ext>
            </a:extLst>
          </p:cNvPr>
          <p:cNvPicPr>
            <a:picLocks noGrp="1" noChangeAspect="1"/>
          </p:cNvPicPr>
          <p:nvPr>
            <p:ph idx="13"/>
          </p:nvPr>
        </p:nvPicPr>
        <p:blipFill>
          <a:blip r:embed="rId2"/>
          <a:stretch>
            <a:fillRect/>
          </a:stretch>
        </p:blipFill>
        <p:spPr>
          <a:xfrm>
            <a:off x="235308" y="1380316"/>
            <a:ext cx="4674621" cy="2048684"/>
          </a:xfrm>
          <a:prstGeom prst="rect">
            <a:avLst/>
          </a:prstGeom>
        </p:spPr>
      </p:pic>
      <p:pic>
        <p:nvPicPr>
          <p:cNvPr id="7" name="Picture 6">
            <a:extLst>
              <a:ext uri="{FF2B5EF4-FFF2-40B4-BE49-F238E27FC236}">
                <a16:creationId xmlns:a16="http://schemas.microsoft.com/office/drawing/2014/main" id="{6C7A0226-5D55-7AF3-DDA0-761D8BE94959}"/>
              </a:ext>
            </a:extLst>
          </p:cNvPr>
          <p:cNvPicPr>
            <a:picLocks noChangeAspect="1"/>
          </p:cNvPicPr>
          <p:nvPr/>
        </p:nvPicPr>
        <p:blipFill rotWithShape="1">
          <a:blip r:embed="rId3"/>
          <a:srcRect t="4972" r="3342"/>
          <a:stretch/>
        </p:blipFill>
        <p:spPr>
          <a:xfrm>
            <a:off x="7038307" y="1380315"/>
            <a:ext cx="5153693" cy="2116831"/>
          </a:xfrm>
          <a:prstGeom prst="rect">
            <a:avLst/>
          </a:prstGeom>
          <a:noFill/>
          <a:ln>
            <a:noFill/>
          </a:ln>
        </p:spPr>
      </p:pic>
      <p:sp>
        <p:nvSpPr>
          <p:cNvPr id="9" name="TextBox 8">
            <a:extLst>
              <a:ext uri="{FF2B5EF4-FFF2-40B4-BE49-F238E27FC236}">
                <a16:creationId xmlns:a16="http://schemas.microsoft.com/office/drawing/2014/main" id="{95B16787-E4A2-6975-46D8-9B820FDCA070}"/>
              </a:ext>
            </a:extLst>
          </p:cNvPr>
          <p:cNvSpPr txBox="1"/>
          <p:nvPr/>
        </p:nvSpPr>
        <p:spPr>
          <a:xfrm>
            <a:off x="874236" y="840343"/>
            <a:ext cx="6111550" cy="646331"/>
          </a:xfrm>
          <a:prstGeom prst="rect">
            <a:avLst/>
          </a:prstGeom>
          <a:noFill/>
        </p:spPr>
        <p:txBody>
          <a:bodyPr wrap="square">
            <a:spAutoFit/>
          </a:bodyPr>
          <a:lstStyle/>
          <a:p>
            <a:r>
              <a:rPr lang="en-GB" sz="1800" b="1" dirty="0">
                <a:effectLst/>
                <a:latin typeface="Calibri" panose="020F0502020204030204" pitchFamily="34" charset="0"/>
                <a:ea typeface="TimesNewRomanPS-BoldMT"/>
                <a:cs typeface="Calibri" panose="020F0502020204030204" pitchFamily="34" charset="0"/>
              </a:rPr>
              <a:t>Distribution of Age: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b="1" dirty="0">
                <a:effectLst/>
                <a:latin typeface="Calibri" panose="020F0502020204030204" pitchFamily="34" charset="0"/>
                <a:ea typeface="TimesNewRomanPS-BoldMT"/>
                <a:cs typeface="Calibri" panose="020F0502020204030204" pitchFamily="34"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1" name="TextBox 10">
            <a:extLst>
              <a:ext uri="{FF2B5EF4-FFF2-40B4-BE49-F238E27FC236}">
                <a16:creationId xmlns:a16="http://schemas.microsoft.com/office/drawing/2014/main" id="{8ACF7AEE-5017-C4E7-E6ED-FBFF93D9594A}"/>
              </a:ext>
            </a:extLst>
          </p:cNvPr>
          <p:cNvSpPr txBox="1"/>
          <p:nvPr/>
        </p:nvSpPr>
        <p:spPr>
          <a:xfrm>
            <a:off x="7038306" y="915402"/>
            <a:ext cx="3642181" cy="369332"/>
          </a:xfrm>
          <a:prstGeom prst="rect">
            <a:avLst/>
          </a:prstGeom>
          <a:noFill/>
        </p:spPr>
        <p:txBody>
          <a:bodyPr wrap="square">
            <a:spAutoFit/>
          </a:bodyPr>
          <a:lstStyle/>
          <a:p>
            <a:r>
              <a:rPr lang="en-GB" sz="1800" b="1" dirty="0">
                <a:effectLst/>
                <a:latin typeface="Calibri" panose="020F0502020204030204" pitchFamily="34" charset="0"/>
                <a:ea typeface="SimSun" panose="02010600030101010101" pitchFamily="2" charset="-122"/>
                <a:cs typeface="Calibri" panose="020F0502020204030204" pitchFamily="34" charset="0"/>
              </a:rPr>
              <a:t>Distribution of Sex</a:t>
            </a:r>
            <a:r>
              <a:rPr lang="en-GB" sz="1800" dirty="0">
                <a:effectLst/>
                <a:latin typeface="Calibri" panose="020F0502020204030204" pitchFamily="34" charset="0"/>
                <a:ea typeface="SimSun" panose="02010600030101010101" pitchFamily="2" charset="-122"/>
                <a:cs typeface="Calibri" panose="020F0502020204030204" pitchFamily="34" charset="0"/>
              </a:rPr>
              <a:t>:</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 name="TextBox 13">
            <a:extLst>
              <a:ext uri="{FF2B5EF4-FFF2-40B4-BE49-F238E27FC236}">
                <a16:creationId xmlns:a16="http://schemas.microsoft.com/office/drawing/2014/main" id="{2B8949F6-1C40-711F-FCE6-98E723BADE61}"/>
              </a:ext>
            </a:extLst>
          </p:cNvPr>
          <p:cNvSpPr txBox="1"/>
          <p:nvPr/>
        </p:nvSpPr>
        <p:spPr>
          <a:xfrm>
            <a:off x="69576" y="3660861"/>
            <a:ext cx="5516216" cy="3007875"/>
          </a:xfrm>
          <a:prstGeom prst="rect">
            <a:avLst/>
          </a:prstGeom>
          <a:noFill/>
        </p:spPr>
        <p:txBody>
          <a:bodyPr wrap="square" rtlCol="0">
            <a:spAutoFit/>
          </a:bodyPr>
          <a:lstStyle/>
          <a:p>
            <a:pPr marL="285750" lvl="0" indent="-285750">
              <a:buSzPts val="650"/>
              <a:buFont typeface="Wingdings" panose="05000000000000000000" pitchFamily="2" charset="2"/>
              <a:buChar char="v"/>
              <a:tabLst>
                <a:tab pos="266700" algn="l"/>
              </a:tabLst>
            </a:pPr>
            <a:r>
              <a:rPr lang="en-US" sz="1600" dirty="0">
                <a:effectLst/>
                <a:latin typeface="Calibri" panose="020F0502020204030204" pitchFamily="34" charset="0"/>
                <a:ea typeface="SimSun" panose="02010600030101010101" pitchFamily="2" charset="-122"/>
                <a:cs typeface="Calibri" panose="020F0502020204030204" pitchFamily="34" charset="0"/>
              </a:rPr>
              <a:t>The graph displays a count of individuals across different age groups, ranging from 17 to 28 years old.</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p>
            <a:pPr marL="285750" lvl="0" indent="-285750">
              <a:buFont typeface="Wingdings" panose="05000000000000000000" pitchFamily="2" charset="2"/>
              <a:buChar char="v"/>
            </a:pPr>
            <a:r>
              <a:rPr lang="en-US" sz="1600" dirty="0">
                <a:effectLst/>
                <a:latin typeface="Calibri" panose="020F0502020204030204" pitchFamily="34" charset="0"/>
                <a:ea typeface="SimSun" panose="02010600030101010101" pitchFamily="2" charset="-122"/>
                <a:cs typeface="Calibri" panose="020F0502020204030204" pitchFamily="34" charset="0"/>
              </a:rPr>
              <a:t>The provided histogram illustrates that individuals aged 23 constitute the largest proportion among the dataset's population.</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p>
            <a:pPr marL="285750" lvl="0" indent="-285750">
              <a:lnSpc>
                <a:spcPct val="106000"/>
              </a:lnSpc>
              <a:buFont typeface="Wingdings" panose="05000000000000000000" pitchFamily="2" charset="2"/>
              <a:buChar char="v"/>
              <a:tabLst>
                <a:tab pos="228600" algn="l"/>
              </a:tabLst>
            </a:pPr>
            <a:r>
              <a:rPr lang="en-IN" sz="1600" kern="100" dirty="0">
                <a:effectLst/>
                <a:latin typeface="Calibri" panose="020F0502020204030204" pitchFamily="34" charset="0"/>
                <a:ea typeface="Calibri" panose="020F0502020204030204" pitchFamily="34" charset="0"/>
                <a:cs typeface="Calibri" panose="020F0502020204030204" pitchFamily="34" charset="0"/>
              </a:rPr>
              <a:t>Age groups 21 and 24 follow closely behind, with slightly lower counts than the 23-year-olds.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6000"/>
              </a:lnSpc>
              <a:spcAft>
                <a:spcPts val="800"/>
              </a:spcAft>
              <a:buFont typeface="Wingdings" panose="05000000000000000000" pitchFamily="2" charset="2"/>
              <a:buChar char="v"/>
              <a:tabLst>
                <a:tab pos="228600" algn="l"/>
              </a:tabLst>
            </a:pPr>
            <a:r>
              <a:rPr lang="en-IN" sz="1600" kern="100" dirty="0">
                <a:effectLst/>
                <a:latin typeface="Calibri" panose="020F0502020204030204" pitchFamily="34" charset="0"/>
                <a:ea typeface="Calibri" panose="020F0502020204030204" pitchFamily="34" charset="0"/>
                <a:cs typeface="Calibri" panose="020F0502020204030204" pitchFamily="34" charset="0"/>
              </a:rPr>
              <a:t>Age groups of 17, 26, and 28 have significantly lower counts compared to the other ages, suggesting fewer individuals fall into these age brackets within the dataset.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5" name="TextBox 14">
            <a:extLst>
              <a:ext uri="{FF2B5EF4-FFF2-40B4-BE49-F238E27FC236}">
                <a16:creationId xmlns:a16="http://schemas.microsoft.com/office/drawing/2014/main" id="{E216523B-AD4D-54AA-FE91-1D8BC777A2DE}"/>
              </a:ext>
            </a:extLst>
          </p:cNvPr>
          <p:cNvSpPr txBox="1"/>
          <p:nvPr/>
        </p:nvSpPr>
        <p:spPr>
          <a:xfrm>
            <a:off x="7225747" y="3911273"/>
            <a:ext cx="4532243" cy="1754326"/>
          </a:xfrm>
          <a:prstGeom prst="rect">
            <a:avLst/>
          </a:prstGeom>
          <a:noFill/>
        </p:spPr>
        <p:txBody>
          <a:bodyPr wrap="square" rtlCol="0">
            <a:spAutoFit/>
          </a:bodyPr>
          <a:lstStyle/>
          <a:p>
            <a:pPr marL="342900" lvl="0" indent="-342900">
              <a:buFont typeface="Wingdings" panose="05000000000000000000" pitchFamily="2" charset="2"/>
              <a:buChar char="v"/>
              <a:tabLst>
                <a:tab pos="457200" algn="l"/>
              </a:tabLst>
            </a:pPr>
            <a:r>
              <a:rPr lang="en-US" sz="1800" dirty="0">
                <a:solidFill>
                  <a:srgbClr val="111111"/>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The graph exhibits a </a:t>
            </a:r>
            <a:r>
              <a:rPr lang="en-US" sz="1800" b="1" dirty="0">
                <a:solidFill>
                  <a:srgbClr val="111111"/>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bimodal distribution</a:t>
            </a:r>
            <a:r>
              <a:rPr lang="en-US" sz="1800" dirty="0">
                <a:solidFill>
                  <a:srgbClr val="111111"/>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 with peaks at approximately </a:t>
            </a:r>
            <a:r>
              <a:rPr lang="en-US" sz="1800" b="1" dirty="0">
                <a:solidFill>
                  <a:srgbClr val="111111"/>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1.0</a:t>
            </a:r>
            <a:r>
              <a:rPr lang="en-US" sz="1800" dirty="0">
                <a:solidFill>
                  <a:srgbClr val="111111"/>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 (men) and </a:t>
            </a:r>
            <a:r>
              <a:rPr lang="en-US" sz="1800" b="1" dirty="0">
                <a:solidFill>
                  <a:srgbClr val="111111"/>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2.0</a:t>
            </a:r>
            <a:r>
              <a:rPr lang="en-US" sz="1800" dirty="0">
                <a:solidFill>
                  <a:srgbClr val="111111"/>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 (women).</a:t>
            </a:r>
            <a:endParaRPr lang="en-IN" sz="1800" dirty="0">
              <a:effectLst/>
              <a:highlight>
                <a:srgbClr val="FFFFFF"/>
              </a:highligh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v"/>
              <a:tabLst>
                <a:tab pos="457200" algn="l"/>
              </a:tabLst>
            </a:pPr>
            <a:r>
              <a:rPr lang="en-US" sz="1800" dirty="0">
                <a:solidFill>
                  <a:srgbClr val="111111"/>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The graph says that more number of  women count  in the above data</a:t>
            </a:r>
            <a:endParaRPr lang="en-IN" sz="1800" dirty="0">
              <a:effectLst/>
              <a:highlight>
                <a:srgbClr val="FFFFFF"/>
              </a:highligh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1124969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2CBC-049B-5D41-4445-24A5AD9FA331}"/>
              </a:ext>
            </a:extLst>
          </p:cNvPr>
          <p:cNvSpPr>
            <a:spLocks noGrp="1"/>
          </p:cNvSpPr>
          <p:nvPr>
            <p:ph type="title"/>
          </p:nvPr>
        </p:nvSpPr>
        <p:spPr>
          <a:xfrm>
            <a:off x="1679773" y="302281"/>
            <a:ext cx="4545437" cy="999746"/>
          </a:xfrm>
        </p:spPr>
        <p:txBody>
          <a:bodyPr/>
          <a:lstStyle/>
          <a:p>
            <a:r>
              <a:rPr lang="en-GB" sz="1800" b="1" dirty="0">
                <a:effectLst/>
                <a:latin typeface="Calibri" panose="020F0502020204030204" pitchFamily="34" charset="0"/>
                <a:ea typeface="SimSun" panose="02010600030101010101" pitchFamily="2" charset="-122"/>
                <a:cs typeface="Calibri" panose="020F0502020204030204" pitchFamily="34" charset="0"/>
              </a:rPr>
              <a:t>Distribution of wearables:</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9AC6363-D0B1-D848-90C3-19409144D62D}"/>
              </a:ext>
            </a:extLst>
          </p:cNvPr>
          <p:cNvSpPr>
            <a:spLocks noGrp="1"/>
          </p:cNvSpPr>
          <p:nvPr>
            <p:ph sz="half" idx="2"/>
          </p:nvPr>
        </p:nvSpPr>
        <p:spPr>
          <a:xfrm>
            <a:off x="765974" y="2898536"/>
            <a:ext cx="5330027" cy="3366085"/>
          </a:xfrm>
        </p:spPr>
        <p:txBody>
          <a:bodyPr>
            <a:normAutofit fontScale="70000" lnSpcReduction="20000"/>
          </a:bodyPr>
          <a:lstStyle/>
          <a:p>
            <a:r>
              <a:rPr lang="en-GB" sz="1800" dirty="0">
                <a:effectLst/>
                <a:latin typeface="Calibri" panose="020F0502020204030204" pitchFamily="34" charset="0"/>
                <a:ea typeface="SimSun" panose="02010600030101010101" pitchFamily="2" charset="-122"/>
                <a:cs typeface="Calibri" panose="020F0502020204030204" pitchFamily="34" charset="0"/>
              </a:rPr>
              <a:t>Wearables have many subcategories,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1-Glasses only:</a:t>
            </a:r>
            <a:r>
              <a:rPr lang="en-US" sz="1800" dirty="0">
                <a:effectLst/>
                <a:latin typeface="Calibri" panose="020F0502020204030204" pitchFamily="34" charset="0"/>
                <a:ea typeface="SimSun" panose="02010600030101010101" pitchFamily="2" charset="-122"/>
                <a:cs typeface="Calibri" panose="020F0502020204030204" pitchFamily="34" charset="0"/>
              </a:rPr>
              <a:t> : This category has the highest count, nearly 140, indicating that it’s the most common type of wearable in the dataset. It suggests that Type 1.0 might be a standard or basic model that is widely used.</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2-Contact lens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28600" algn="l"/>
              </a:tabLst>
            </a:pPr>
            <a:r>
              <a:rPr lang="en-GB" sz="1800" kern="100" dirty="0">
                <a:effectLst/>
                <a:latin typeface="Calibri" panose="020F0502020204030204" pitchFamily="34" charset="0"/>
                <a:ea typeface="Calibri" panose="020F0502020204030204" pitchFamily="34" charset="0"/>
                <a:cs typeface="Calibri" panose="020F0502020204030204" pitchFamily="34" charset="0"/>
              </a:rPr>
              <a:t>3-None:</a:t>
            </a:r>
            <a:r>
              <a:rPr lang="en-GB"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rPr>
              <a:t>With a count close to 80, this type is the second most prevalent in the dataset. This implies that there are close to 80 participants who do not wear any glasses or contacts</a:t>
            </a:r>
            <a:r>
              <a:rPr lang="en-GB"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4-Both,at one or other</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5-Not </a:t>
            </a:r>
            <a:r>
              <a:rPr lang="en-GB" sz="1800" dirty="0" err="1">
                <a:effectLst/>
                <a:latin typeface="Calibri" panose="020F0502020204030204" pitchFamily="34" charset="0"/>
                <a:ea typeface="SimSun" panose="02010600030101010101" pitchFamily="2" charset="-122"/>
                <a:cs typeface="Calibri" panose="020F0502020204030204" pitchFamily="34" charset="0"/>
              </a:rPr>
              <a:t>aplicable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Calibri" panose="020F0502020204030204" pitchFamily="34" charset="0"/>
              </a:rPr>
              <a:t>The histogram above indicates a significant prevalence of individuals wearing glasses compared to other subcategories, notably with "None" being the next prominent category, indicating individuals not wearing any wearables.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657639BE-552E-B266-00C2-516737B8B0F0}"/>
              </a:ext>
            </a:extLst>
          </p:cNvPr>
          <p:cNvSpPr>
            <a:spLocks noGrp="1"/>
          </p:cNvSpPr>
          <p:nvPr>
            <p:ph sz="half" idx="15"/>
          </p:nvPr>
        </p:nvSpPr>
        <p:spPr>
          <a:xfrm>
            <a:off x="6748669" y="2893845"/>
            <a:ext cx="5237921" cy="2483226"/>
          </a:xfrm>
        </p:spPr>
        <p:txBody>
          <a:bodyPr/>
          <a:lstStyle/>
          <a:p>
            <a:r>
              <a:rPr lang="en-GB" sz="1400" dirty="0">
                <a:effectLst/>
                <a:latin typeface="Calibri" panose="020F0502020204030204" pitchFamily="34" charset="0"/>
                <a:ea typeface="SimSun" panose="02010600030101010101" pitchFamily="2" charset="-122"/>
                <a:cs typeface="Calibri" panose="020F0502020204030204" pitchFamily="34" charset="0"/>
              </a:rPr>
              <a:t>In Duration,</a:t>
            </a:r>
            <a:endParaRPr lang="en-IN"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400" dirty="0">
                <a:effectLst/>
                <a:latin typeface="Calibri" panose="020F0502020204030204" pitchFamily="34" charset="0"/>
                <a:ea typeface="SimSun" panose="02010600030101010101" pitchFamily="2" charset="-122"/>
                <a:cs typeface="Calibri" panose="020F0502020204030204" pitchFamily="34" charset="0"/>
              </a:rPr>
              <a:t>less than 5 years</a:t>
            </a:r>
            <a:endParaRPr lang="en-IN"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400" dirty="0">
                <a:effectLst/>
                <a:latin typeface="Calibri" panose="020F0502020204030204" pitchFamily="34" charset="0"/>
                <a:ea typeface="SimSun" panose="02010600030101010101" pitchFamily="2" charset="-122"/>
                <a:cs typeface="Calibri" panose="020F0502020204030204" pitchFamily="34" charset="0"/>
              </a:rPr>
              <a:t>5 to 10 years</a:t>
            </a:r>
            <a:endParaRPr lang="en-IN"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400" dirty="0">
                <a:effectLst/>
                <a:latin typeface="Calibri" panose="020F0502020204030204" pitchFamily="34" charset="0"/>
                <a:ea typeface="SimSun" panose="02010600030101010101" pitchFamily="2" charset="-122"/>
                <a:cs typeface="Calibri" panose="020F0502020204030204" pitchFamily="34" charset="0"/>
              </a:rPr>
              <a:t>Greater than 10 years</a:t>
            </a:r>
            <a:endParaRPr lang="en-IN" sz="14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effectLst/>
                <a:latin typeface="Calibri" panose="020F0502020204030204" pitchFamily="34" charset="0"/>
                <a:ea typeface="SimSun" panose="02010600030101010101" pitchFamily="2" charset="-122"/>
                <a:cs typeface="Calibri" panose="020F0502020204030204" pitchFamily="34" charset="0"/>
              </a:rPr>
              <a:t>The histogram above indicates a significant prevalence of individuals </a:t>
            </a:r>
            <a:r>
              <a:rPr lang="en-GB" sz="1400" dirty="0">
                <a:effectLst/>
                <a:latin typeface="Calibri" panose="020F0502020204030204" pitchFamily="34" charset="0"/>
                <a:ea typeface="SimSun" panose="02010600030101010101" pitchFamily="2" charset="-122"/>
                <a:cs typeface="Calibri" panose="020F0502020204030204" pitchFamily="34" charset="0"/>
              </a:rPr>
              <a:t>duration of usage of prescription glasses or lenses is less than 5 years</a:t>
            </a:r>
            <a:r>
              <a:rPr lang="en-US" sz="1400" dirty="0">
                <a:effectLst/>
                <a:latin typeface="Calibri" panose="020F0502020204030204" pitchFamily="34" charset="0"/>
                <a:ea typeface="SimSun" panose="02010600030101010101" pitchFamily="2" charset="-122"/>
                <a:cs typeface="Calibri" panose="020F0502020204030204" pitchFamily="34" charset="0"/>
              </a:rPr>
              <a:t> compared to other subcategories, notably with </a:t>
            </a:r>
            <a:r>
              <a:rPr lang="en-GB" sz="1400" dirty="0">
                <a:effectLst/>
                <a:latin typeface="Calibri" panose="020F0502020204030204" pitchFamily="34" charset="0"/>
                <a:ea typeface="SimSun" panose="02010600030101010101" pitchFamily="2" charset="-122"/>
                <a:cs typeface="Calibri" panose="020F0502020204030204" pitchFamily="34" charset="0"/>
              </a:rPr>
              <a:t>5-10 years</a:t>
            </a:r>
            <a:r>
              <a:rPr lang="en-US" sz="1400" dirty="0">
                <a:effectLst/>
                <a:latin typeface="Calibri" panose="020F0502020204030204" pitchFamily="34" charset="0"/>
                <a:ea typeface="SimSun" panose="02010600030101010101" pitchFamily="2" charset="-122"/>
                <a:cs typeface="Calibri" panose="020F0502020204030204" pitchFamily="34" charset="0"/>
              </a:rPr>
              <a:t> being the next </a:t>
            </a:r>
            <a:r>
              <a:rPr lang="en-GB" sz="1400" dirty="0">
                <a:effectLst/>
                <a:latin typeface="Calibri" panose="020F0502020204030204" pitchFamily="34" charset="0"/>
                <a:ea typeface="SimSun" panose="02010600030101010101" pitchFamily="2" charset="-122"/>
                <a:cs typeface="Calibri" panose="020F0502020204030204" pitchFamily="34" charset="0"/>
              </a:rPr>
              <a:t>one.</a:t>
            </a:r>
            <a:endParaRPr lang="en-IN" sz="14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44B8E0D3-F4D8-E207-2063-45932CA0179C}"/>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
        <p:nvSpPr>
          <p:cNvPr id="6" name="TextBox 5">
            <a:extLst>
              <a:ext uri="{FF2B5EF4-FFF2-40B4-BE49-F238E27FC236}">
                <a16:creationId xmlns:a16="http://schemas.microsoft.com/office/drawing/2014/main" id="{F6680A42-BFB1-5808-5CE9-267BFF689122}"/>
              </a:ext>
            </a:extLst>
          </p:cNvPr>
          <p:cNvSpPr txBox="1"/>
          <p:nvPr/>
        </p:nvSpPr>
        <p:spPr>
          <a:xfrm>
            <a:off x="6838123" y="383127"/>
            <a:ext cx="4677356" cy="369332"/>
          </a:xfrm>
          <a:prstGeom prst="rect">
            <a:avLst/>
          </a:prstGeom>
          <a:noFill/>
        </p:spPr>
        <p:txBody>
          <a:bodyPr wrap="square" rtlCol="0">
            <a:spAutoFit/>
          </a:bodyPr>
          <a:lstStyle/>
          <a:p>
            <a:r>
              <a:rPr lang="en-GB" sz="1800" b="1" dirty="0">
                <a:effectLst/>
                <a:latin typeface="Calibri" panose="020F0502020204030204" pitchFamily="34" charset="0"/>
                <a:ea typeface="SimSun" panose="02010600030101010101" pitchFamily="2" charset="-122"/>
                <a:cs typeface="Calibri" panose="020F0502020204030204" pitchFamily="34" charset="0"/>
              </a:rPr>
              <a:t>DISTRIBUTION OF DURATION:</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DBA1FEB0-1E39-6949-88A8-078E36074944}"/>
              </a:ext>
            </a:extLst>
          </p:cNvPr>
          <p:cNvPicPr>
            <a:picLocks noChangeAspect="1"/>
          </p:cNvPicPr>
          <p:nvPr/>
        </p:nvPicPr>
        <p:blipFill>
          <a:blip r:embed="rId2"/>
          <a:stretch>
            <a:fillRect/>
          </a:stretch>
        </p:blipFill>
        <p:spPr>
          <a:xfrm>
            <a:off x="1066861" y="802154"/>
            <a:ext cx="5029140" cy="2091690"/>
          </a:xfrm>
          <a:prstGeom prst="rect">
            <a:avLst/>
          </a:prstGeom>
          <a:noFill/>
          <a:ln>
            <a:noFill/>
          </a:ln>
        </p:spPr>
      </p:pic>
      <p:pic>
        <p:nvPicPr>
          <p:cNvPr id="8" name="Picture 7">
            <a:extLst>
              <a:ext uri="{FF2B5EF4-FFF2-40B4-BE49-F238E27FC236}">
                <a16:creationId xmlns:a16="http://schemas.microsoft.com/office/drawing/2014/main" id="{9500216C-FD52-EBE4-C01A-4C8E51A57692}"/>
              </a:ext>
            </a:extLst>
          </p:cNvPr>
          <p:cNvPicPr>
            <a:picLocks noChangeAspect="1"/>
          </p:cNvPicPr>
          <p:nvPr/>
        </p:nvPicPr>
        <p:blipFill>
          <a:blip r:embed="rId3"/>
          <a:stretch>
            <a:fillRect/>
          </a:stretch>
        </p:blipFill>
        <p:spPr>
          <a:xfrm>
            <a:off x="6748671" y="826531"/>
            <a:ext cx="4545438" cy="2072005"/>
          </a:xfrm>
          <a:prstGeom prst="rect">
            <a:avLst/>
          </a:prstGeom>
          <a:noFill/>
          <a:ln>
            <a:noFill/>
          </a:ln>
        </p:spPr>
      </p:pic>
    </p:spTree>
    <p:extLst>
      <p:ext uri="{BB962C8B-B14F-4D97-AF65-F5344CB8AC3E}">
        <p14:creationId xmlns:p14="http://schemas.microsoft.com/office/powerpoint/2010/main" val="212379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201255"/>
          </a:xfrm>
        </p:spPr>
        <p:txBody>
          <a:bodyPr/>
          <a:lstStyle/>
          <a:p>
            <a:r>
              <a:rPr lang="en-US" dirty="0"/>
              <a:t>TEAM MEMBERS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376516"/>
            <a:ext cx="4581832" cy="4665468"/>
          </a:xfrm>
        </p:spPr>
        <p:txBody>
          <a:bodyPr>
            <a:normAutofit fontScale="92500" lnSpcReduction="10000"/>
          </a:bodyPr>
          <a:lstStyle/>
          <a:p>
            <a:pPr algn="just">
              <a:lnSpc>
                <a:spcPct val="115000"/>
              </a:lnSpc>
            </a:pPr>
            <a:r>
              <a:rPr lang="en-US" sz="1800" dirty="0" err="1">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Shivanoor</a:t>
            </a:r>
            <a:r>
              <a:rPr lang="en-US" sz="1800"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 Vignesh       21R11A0597</a:t>
            </a:r>
          </a:p>
          <a:p>
            <a:pPr algn="just">
              <a:lnSpc>
                <a:spcPct val="115000"/>
              </a:lnSpc>
            </a:pPr>
            <a:endParaRPr lang="en-US" sz="1800"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endParaRPr>
          </a:p>
          <a:p>
            <a:pPr algn="just">
              <a:lnSpc>
                <a:spcPct val="115000"/>
              </a:lnSpc>
            </a:pPr>
            <a:r>
              <a:rPr lang="en-US" sz="1800"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PBSN Sriya                     21R11A0595</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pPr>
            <a:r>
              <a:rPr lang="en-US" sz="1800" b="1"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                                                                                                                        </a:t>
            </a:r>
            <a:r>
              <a:rPr lang="en-GB" sz="1800" dirty="0" err="1">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G.SandhyaRani</a:t>
            </a:r>
            <a:r>
              <a:rPr lang="en-GB" sz="1800"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              21R11A0569</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pPr>
            <a:r>
              <a:rPr lang="en-US" sz="1800"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                                                                                                                                            </a:t>
            </a:r>
            <a:r>
              <a:rPr lang="en-US" sz="1800" dirty="0" err="1">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R.Dhathri</a:t>
            </a:r>
            <a:r>
              <a:rPr lang="en-US" sz="1800"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                        21R11A0545</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pPr>
            <a:r>
              <a:rPr lang="en-US" sz="1800"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                                                                                                                                             </a:t>
            </a:r>
            <a:r>
              <a:rPr lang="en-US" sz="1800" dirty="0" err="1">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Hasini</a:t>
            </a:r>
            <a:r>
              <a:rPr lang="en-US" sz="1800"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                              21R11A0518</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pPr>
            <a:r>
              <a:rPr lang="en-US" sz="1800"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                                                                                                                                             </a:t>
            </a:r>
            <a:r>
              <a:rPr lang="en-US" sz="1800" dirty="0" err="1">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A.Pooja</a:t>
            </a:r>
            <a:r>
              <a:rPr lang="en-US" sz="1800"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                           21R11A0501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pPr>
            <a:r>
              <a:rPr lang="en-US" sz="1800"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                                                                                                                                             N Sai Charan                 21R11A0588</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pPr>
            <a:r>
              <a:rPr lang="en-US" sz="1800"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                                                                                                                                             </a:t>
            </a:r>
            <a:r>
              <a:rPr lang="en-US" sz="1800" dirty="0" err="1">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MD.Akbar</a:t>
            </a:r>
            <a:r>
              <a:rPr lang="en-US" sz="1800" dirty="0">
                <a:solidFill>
                  <a:srgbClr val="000000"/>
                </a:solidFill>
                <a:effectLst/>
                <a:highlight>
                  <a:srgbClr val="FFFFFF"/>
                </a:highlight>
                <a:latin typeface="Calibri" panose="020F0502020204030204" pitchFamily="34" charset="0"/>
                <a:ea typeface="SimSun" panose="02010600030101010101" pitchFamily="2" charset="-122"/>
                <a:cs typeface="Calibri" panose="020F0502020204030204" pitchFamily="34" charset="0"/>
              </a:rPr>
              <a:t> Ali                21R11A0586</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pic>
        <p:nvPicPr>
          <p:cNvPr id="5" name="Picture 6" descr="60,110 Eye Technology Stock Photos - Free &amp; Royalty-Free Stock Photos from  Dreamstime">
            <a:extLst>
              <a:ext uri="{FF2B5EF4-FFF2-40B4-BE49-F238E27FC236}">
                <a16:creationId xmlns:a16="http://schemas.microsoft.com/office/drawing/2014/main" id="{49D16C9C-BB98-1EA4-D480-8AAA1E2EE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458" y="1"/>
            <a:ext cx="571254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ABCD-581E-AEC8-601C-4C0434A8B011}"/>
              </a:ext>
            </a:extLst>
          </p:cNvPr>
          <p:cNvSpPr>
            <a:spLocks noGrp="1"/>
          </p:cNvSpPr>
          <p:nvPr>
            <p:ph type="title"/>
          </p:nvPr>
        </p:nvSpPr>
        <p:spPr>
          <a:xfrm>
            <a:off x="1550563" y="499873"/>
            <a:ext cx="5829147" cy="999746"/>
          </a:xfrm>
        </p:spPr>
        <p:txBody>
          <a:bodyPr/>
          <a:lstStyle/>
          <a:p>
            <a:r>
              <a:rPr lang="en-GB" sz="1800" dirty="0">
                <a:effectLst/>
                <a:latin typeface="Calibri" panose="020F0502020204030204" pitchFamily="34" charset="0"/>
                <a:ea typeface="SimSun" panose="02010600030101010101" pitchFamily="2" charset="-122"/>
                <a:cs typeface="Calibri" panose="020F0502020204030204" pitchFamily="34" charset="0"/>
              </a:rPr>
              <a:t> </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r>
              <a:rPr lang="en-GB" sz="1800" b="1" dirty="0">
                <a:effectLst/>
                <a:latin typeface="Calibri" panose="020F0502020204030204" pitchFamily="34" charset="0"/>
                <a:ea typeface="SimSun" panose="02010600030101010101" pitchFamily="2" charset="-122"/>
                <a:cs typeface="Calibri" panose="020F0502020204030204" pitchFamily="34" charset="0"/>
              </a:rPr>
              <a:t>Distribution of online platforms:</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96BD12F-5A3A-6476-56C3-269133B49D89}"/>
              </a:ext>
            </a:extLst>
          </p:cNvPr>
          <p:cNvSpPr>
            <a:spLocks noGrp="1"/>
          </p:cNvSpPr>
          <p:nvPr>
            <p:ph sz="half" idx="2"/>
          </p:nvPr>
        </p:nvSpPr>
        <p:spPr>
          <a:xfrm>
            <a:off x="937649" y="3174654"/>
            <a:ext cx="5829147" cy="2574252"/>
          </a:xfrm>
        </p:spPr>
        <p:txBody>
          <a:bodyPr/>
          <a:lstStyle/>
          <a:p>
            <a:r>
              <a:rPr lang="en-GB" sz="1800" dirty="0">
                <a:effectLst/>
                <a:latin typeface="Calibri" panose="020F0502020204030204" pitchFamily="34" charset="0"/>
                <a:ea typeface="SimSun" panose="02010600030101010101" pitchFamily="2" charset="-122"/>
                <a:cs typeface="Calibri" panose="020F0502020204030204" pitchFamily="34" charset="0"/>
              </a:rPr>
              <a:t>It  indicates whether a person is using any online platforms to attend any webinars/classes,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YES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NO</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effectLst/>
                <a:latin typeface="Calibri" panose="020F0502020204030204" pitchFamily="34" charset="0"/>
                <a:ea typeface="SimSun" panose="02010600030101010101" pitchFamily="2" charset="-122"/>
                <a:cs typeface="Calibri" panose="020F0502020204030204" pitchFamily="34" charset="0"/>
              </a:rPr>
              <a:t>The histogram indicates that the majority of people are not utilizing the platforms for any classes or webinars.</a:t>
            </a:r>
            <a:r>
              <a:rPr lang="en-US" sz="1800" dirty="0">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B3649E4D-CC4C-66B9-C7CE-1DD69BEB47A4}"/>
              </a:ext>
            </a:extLst>
          </p:cNvPr>
          <p:cNvSpPr>
            <a:spLocks noGrp="1"/>
          </p:cNvSpPr>
          <p:nvPr>
            <p:ph sz="half" idx="15"/>
          </p:nvPr>
        </p:nvSpPr>
        <p:spPr>
          <a:xfrm>
            <a:off x="6654152" y="3174654"/>
            <a:ext cx="5396890" cy="3089967"/>
          </a:xfrm>
        </p:spPr>
        <p:txBody>
          <a:bodyPr>
            <a:normAutofit lnSpcReduction="10000"/>
          </a:bodyPr>
          <a:lstStyle/>
          <a:p>
            <a:r>
              <a:rPr lang="en-GB" sz="1800" dirty="0">
                <a:effectLst/>
                <a:latin typeface="Calibri" panose="020F0502020204030204" pitchFamily="34" charset="0"/>
                <a:ea typeface="SimSun" panose="02010600030101010101" pitchFamily="2" charset="-122"/>
                <a:cs typeface="Calibri" panose="020F0502020204030204" pitchFamily="34" charset="0"/>
              </a:rPr>
              <a:t>This depicts for how many years a person have been working with computer on daily basis,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less than 5 years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5 to 20 years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Greater than 10 years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effectLst/>
                <a:latin typeface="Calibri" panose="020F0502020204030204" pitchFamily="34" charset="0"/>
                <a:ea typeface="SimSun" panose="02010600030101010101" pitchFamily="2" charset="-122"/>
                <a:cs typeface="Calibri" panose="020F0502020204030204" pitchFamily="34" charset="0"/>
              </a:rPr>
              <a:t>The above </a:t>
            </a:r>
            <a:r>
              <a:rPr lang="en-GB" sz="1800" dirty="0" err="1">
                <a:effectLst/>
                <a:latin typeface="Calibri" panose="020F0502020204030204" pitchFamily="34" charset="0"/>
                <a:ea typeface="SimSun" panose="02010600030101010101" pitchFamily="2" charset="-122"/>
                <a:cs typeface="Calibri" panose="020F0502020204030204" pitchFamily="34" charset="0"/>
              </a:rPr>
              <a:t>histplot</a:t>
            </a:r>
            <a:r>
              <a:rPr lang="en-GB" sz="1800" dirty="0">
                <a:effectLst/>
                <a:latin typeface="Calibri" panose="020F0502020204030204" pitchFamily="34" charset="0"/>
                <a:ea typeface="SimSun" panose="02010600030101010101" pitchFamily="2" charset="-122"/>
                <a:cs typeface="Calibri" panose="020F0502020204030204" pitchFamily="34" charset="0"/>
              </a:rPr>
              <a:t> represents most of the people are working for less than 5 years  and  5-10 years is the next prominent one.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r>
              <a:rPr lang="en-US" sz="1800" dirty="0">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3EADACA6-58F8-AB74-1A0B-8D26041137EC}"/>
              </a:ext>
            </a:extLst>
          </p:cNvPr>
          <p:cNvSpPr>
            <a:spLocks noGrp="1"/>
          </p:cNvSpPr>
          <p:nvPr>
            <p:ph type="sldNum" sz="quarter" idx="10"/>
          </p:nvPr>
        </p:nvSpPr>
        <p:spPr/>
        <p:txBody>
          <a:bodyPr/>
          <a:lstStyle/>
          <a:p>
            <a:fld id="{48F63A3B-78C7-47BE-AE5E-E10140E04643}" type="slidenum">
              <a:rPr lang="en-US" smtClean="0"/>
              <a:pPr/>
              <a:t>20</a:t>
            </a:fld>
            <a:endParaRPr lang="en-US" dirty="0"/>
          </a:p>
        </p:txBody>
      </p:sp>
      <p:pic>
        <p:nvPicPr>
          <p:cNvPr id="6" name="Picture 5">
            <a:extLst>
              <a:ext uri="{FF2B5EF4-FFF2-40B4-BE49-F238E27FC236}">
                <a16:creationId xmlns:a16="http://schemas.microsoft.com/office/drawing/2014/main" id="{03E07669-2754-F88E-EEF2-CB2DB0200B47}"/>
              </a:ext>
            </a:extLst>
          </p:cNvPr>
          <p:cNvPicPr>
            <a:picLocks noChangeAspect="1"/>
          </p:cNvPicPr>
          <p:nvPr/>
        </p:nvPicPr>
        <p:blipFill>
          <a:blip r:embed="rId2"/>
          <a:stretch>
            <a:fillRect/>
          </a:stretch>
        </p:blipFill>
        <p:spPr>
          <a:xfrm>
            <a:off x="924398" y="976881"/>
            <a:ext cx="5396890" cy="2190750"/>
          </a:xfrm>
          <a:prstGeom prst="rect">
            <a:avLst/>
          </a:prstGeom>
          <a:noFill/>
          <a:ln>
            <a:noFill/>
          </a:ln>
        </p:spPr>
      </p:pic>
      <p:sp>
        <p:nvSpPr>
          <p:cNvPr id="7" name="TextBox 6">
            <a:extLst>
              <a:ext uri="{FF2B5EF4-FFF2-40B4-BE49-F238E27FC236}">
                <a16:creationId xmlns:a16="http://schemas.microsoft.com/office/drawing/2014/main" id="{93DB80A4-921E-E362-AC98-4555B8CDB254}"/>
              </a:ext>
            </a:extLst>
          </p:cNvPr>
          <p:cNvSpPr txBox="1"/>
          <p:nvPr/>
        </p:nvSpPr>
        <p:spPr>
          <a:xfrm>
            <a:off x="7243934" y="481426"/>
            <a:ext cx="3688317" cy="369332"/>
          </a:xfrm>
          <a:prstGeom prst="rect">
            <a:avLst/>
          </a:prstGeom>
          <a:noFill/>
        </p:spPr>
        <p:txBody>
          <a:bodyPr wrap="none" rtlCol="0">
            <a:spAutoFit/>
          </a:bodyPr>
          <a:lstStyle/>
          <a:p>
            <a:r>
              <a:rPr lang="en-GB" sz="1800" b="1" dirty="0">
                <a:effectLst/>
                <a:latin typeface="Calibri" panose="020F0502020204030204" pitchFamily="34" charset="0"/>
                <a:ea typeface="SimSun" panose="02010600030101010101" pitchFamily="2" charset="-122"/>
              </a:rPr>
              <a:t>DISTRIBUTION OF WORKING YEARS:</a:t>
            </a:r>
            <a:r>
              <a:rPr lang="en-GB" sz="1800" dirty="0">
                <a:effectLst/>
                <a:latin typeface="Calibri" panose="020F0502020204030204" pitchFamily="34" charset="0"/>
                <a:ea typeface="SimSun" panose="02010600030101010101" pitchFamily="2" charset="-122"/>
              </a:rPr>
              <a:t> </a:t>
            </a:r>
            <a:endParaRPr lang="en-IN" dirty="0"/>
          </a:p>
        </p:txBody>
      </p:sp>
      <p:pic>
        <p:nvPicPr>
          <p:cNvPr id="8" name="Picture 7">
            <a:extLst>
              <a:ext uri="{FF2B5EF4-FFF2-40B4-BE49-F238E27FC236}">
                <a16:creationId xmlns:a16="http://schemas.microsoft.com/office/drawing/2014/main" id="{55AAB775-B6F8-DC48-AC52-661394A442DE}"/>
              </a:ext>
            </a:extLst>
          </p:cNvPr>
          <p:cNvPicPr>
            <a:picLocks noChangeAspect="1"/>
          </p:cNvPicPr>
          <p:nvPr/>
        </p:nvPicPr>
        <p:blipFill>
          <a:blip r:embed="rId3"/>
          <a:stretch>
            <a:fillRect/>
          </a:stretch>
        </p:blipFill>
        <p:spPr>
          <a:xfrm>
            <a:off x="6654152" y="976881"/>
            <a:ext cx="5396890" cy="2190749"/>
          </a:xfrm>
          <a:prstGeom prst="rect">
            <a:avLst/>
          </a:prstGeom>
          <a:noFill/>
          <a:ln>
            <a:noFill/>
          </a:ln>
        </p:spPr>
      </p:pic>
    </p:spTree>
    <p:extLst>
      <p:ext uri="{BB962C8B-B14F-4D97-AF65-F5344CB8AC3E}">
        <p14:creationId xmlns:p14="http://schemas.microsoft.com/office/powerpoint/2010/main" val="1887584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01A7-1E30-B1CD-8554-EFCD53509761}"/>
              </a:ext>
            </a:extLst>
          </p:cNvPr>
          <p:cNvSpPr>
            <a:spLocks noGrp="1"/>
          </p:cNvSpPr>
          <p:nvPr>
            <p:ph type="title"/>
          </p:nvPr>
        </p:nvSpPr>
        <p:spPr>
          <a:xfrm>
            <a:off x="765973" y="149085"/>
            <a:ext cx="5505618" cy="616227"/>
          </a:xfrm>
        </p:spPr>
        <p:txBody>
          <a:bodyPr/>
          <a:lstStyle/>
          <a:p>
            <a:r>
              <a:rPr lang="en-GB" sz="1800" b="1" dirty="0">
                <a:effectLst/>
                <a:latin typeface="Calibri" panose="020F0502020204030204" pitchFamily="34" charset="0"/>
                <a:ea typeface="SimSun" panose="02010600030101010101" pitchFamily="2" charset="-122"/>
                <a:cs typeface="Calibri" panose="020F0502020204030204" pitchFamily="34" charset="0"/>
              </a:rPr>
              <a:t>Distribution of hours spent daily curricular:</a:t>
            </a:r>
            <a:endParaRPr lang="en-IN" dirty="0"/>
          </a:p>
        </p:txBody>
      </p:sp>
      <p:sp>
        <p:nvSpPr>
          <p:cNvPr id="4" name="Content Placeholder 3">
            <a:extLst>
              <a:ext uri="{FF2B5EF4-FFF2-40B4-BE49-F238E27FC236}">
                <a16:creationId xmlns:a16="http://schemas.microsoft.com/office/drawing/2014/main" id="{417170C4-3F5B-A877-BEA6-51C8C858CE9B}"/>
              </a:ext>
            </a:extLst>
          </p:cNvPr>
          <p:cNvSpPr>
            <a:spLocks noGrp="1"/>
          </p:cNvSpPr>
          <p:nvPr>
            <p:ph sz="half" idx="15"/>
          </p:nvPr>
        </p:nvSpPr>
        <p:spPr>
          <a:xfrm>
            <a:off x="6788426" y="3026036"/>
            <a:ext cx="5204131" cy="3238585"/>
          </a:xfrm>
        </p:spPr>
        <p:txBody>
          <a:bodyPr>
            <a:normAutofit fontScale="92500"/>
          </a:bodyPr>
          <a:lstStyle/>
          <a:p>
            <a:r>
              <a:rPr lang="en-GB" sz="18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This represents how much of screen time for reason other than  online classes in a day,</a:t>
            </a:r>
            <a:endParaRPr lang="en-IN" sz="1800" dirty="0">
              <a:solidFill>
                <a:schemeClr val="tx1">
                  <a:lumMod val="85000"/>
                  <a:lumOff val="15000"/>
                </a:schemeClr>
              </a:solidFill>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1-less than 2 years</a:t>
            </a:r>
            <a:endParaRPr lang="en-IN" sz="1800" dirty="0">
              <a:solidFill>
                <a:schemeClr val="tx1">
                  <a:lumMod val="85000"/>
                  <a:lumOff val="15000"/>
                </a:schemeClr>
              </a:solidFill>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2-2 to 4 hours</a:t>
            </a:r>
            <a:endParaRPr lang="en-IN" sz="1800" dirty="0">
              <a:solidFill>
                <a:schemeClr val="tx1">
                  <a:lumMod val="85000"/>
                  <a:lumOff val="15000"/>
                </a:schemeClr>
              </a:solidFill>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3-4  to 6 hours</a:t>
            </a:r>
            <a:endParaRPr lang="en-IN" sz="1800" dirty="0">
              <a:solidFill>
                <a:schemeClr val="tx1">
                  <a:lumMod val="85000"/>
                  <a:lumOff val="15000"/>
                </a:schemeClr>
              </a:solidFill>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4-6 to 8 hours</a:t>
            </a:r>
            <a:endParaRPr lang="en-IN" sz="1800" dirty="0">
              <a:solidFill>
                <a:schemeClr val="tx1">
                  <a:lumMod val="85000"/>
                  <a:lumOff val="15000"/>
                </a:schemeClr>
              </a:solidFill>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As we can observe there is  a notable concentration observed in the 2 to 4 hours category, indicating that most individuals spend this duration on activities other than online classes.</a:t>
            </a:r>
            <a:endParaRPr lang="en-IN" sz="1800" dirty="0">
              <a:solidFill>
                <a:schemeClr val="tx1">
                  <a:lumMod val="85000"/>
                  <a:lumOff val="15000"/>
                </a:schemeClr>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F0486821-2F14-8243-9859-26D822E4F2C6}"/>
              </a:ext>
            </a:extLst>
          </p:cNvPr>
          <p:cNvSpPr>
            <a:spLocks noGrp="1"/>
          </p:cNvSpPr>
          <p:nvPr>
            <p:ph type="sldNum" sz="quarter" idx="10"/>
          </p:nvPr>
        </p:nvSpPr>
        <p:spPr/>
        <p:txBody>
          <a:bodyPr/>
          <a:lstStyle/>
          <a:p>
            <a:fld id="{48F63A3B-78C7-47BE-AE5E-E10140E04643}" type="slidenum">
              <a:rPr lang="en-US" smtClean="0"/>
              <a:pPr/>
              <a:t>21</a:t>
            </a:fld>
            <a:endParaRPr lang="en-US" dirty="0"/>
          </a:p>
        </p:txBody>
      </p:sp>
      <p:pic>
        <p:nvPicPr>
          <p:cNvPr id="6" name="Content Placeholder 5">
            <a:extLst>
              <a:ext uri="{FF2B5EF4-FFF2-40B4-BE49-F238E27FC236}">
                <a16:creationId xmlns:a16="http://schemas.microsoft.com/office/drawing/2014/main" id="{1F84FF80-1023-6E05-0888-2226B55FAFF9}"/>
              </a:ext>
            </a:extLst>
          </p:cNvPr>
          <p:cNvPicPr>
            <a:picLocks noGrp="1" noChangeAspect="1"/>
          </p:cNvPicPr>
          <p:nvPr>
            <p:ph sz="half" idx="2"/>
          </p:nvPr>
        </p:nvPicPr>
        <p:blipFill>
          <a:blip r:embed="rId2"/>
          <a:stretch>
            <a:fillRect/>
          </a:stretch>
        </p:blipFill>
        <p:spPr>
          <a:xfrm>
            <a:off x="762395" y="1092353"/>
            <a:ext cx="5333605" cy="1770307"/>
          </a:xfrm>
          <a:prstGeom prst="rect">
            <a:avLst/>
          </a:prstGeom>
          <a:noFill/>
          <a:ln>
            <a:noFill/>
          </a:ln>
        </p:spPr>
      </p:pic>
      <p:sp>
        <p:nvSpPr>
          <p:cNvPr id="8" name="TextBox 7">
            <a:extLst>
              <a:ext uri="{FF2B5EF4-FFF2-40B4-BE49-F238E27FC236}">
                <a16:creationId xmlns:a16="http://schemas.microsoft.com/office/drawing/2014/main" id="{84CE09B6-EC7B-C412-3EAC-0527A6FCCF27}"/>
              </a:ext>
            </a:extLst>
          </p:cNvPr>
          <p:cNvSpPr txBox="1"/>
          <p:nvPr/>
        </p:nvSpPr>
        <p:spPr>
          <a:xfrm>
            <a:off x="6517586" y="226703"/>
            <a:ext cx="6097656" cy="538609"/>
          </a:xfrm>
          <a:prstGeom prst="rect">
            <a:avLst/>
          </a:prstGeom>
          <a:noFill/>
        </p:spPr>
        <p:txBody>
          <a:bodyPr wrap="square">
            <a:spAutoFit/>
          </a:bodyPr>
          <a:lstStyle/>
          <a:p>
            <a:r>
              <a:rPr lang="en-US" sz="1100" dirty="0">
                <a:effectLst/>
                <a:latin typeface="Calibri" panose="020F0502020204030204" pitchFamily="34" charset="0"/>
                <a:ea typeface="SimSun" panose="02010600030101010101" pitchFamily="2" charset="-122"/>
                <a:cs typeface="Calibri" panose="020F0502020204030204" pitchFamily="34"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b="1" dirty="0">
                <a:solidFill>
                  <a:srgbClr val="202C8F"/>
                </a:solidFill>
                <a:effectLst/>
                <a:latin typeface="Calibri" panose="020F0502020204030204" pitchFamily="34" charset="0"/>
                <a:ea typeface="SimSun" panose="02010600030101010101" pitchFamily="2" charset="-122"/>
                <a:cs typeface="Calibri" panose="020F0502020204030204" pitchFamily="34" charset="0"/>
              </a:rPr>
              <a:t>DISTRIBUTION OF HOURS SPENT DAILY NON-CURRICULAR</a:t>
            </a:r>
            <a:r>
              <a:rPr lang="en-GB" sz="1800" b="1" dirty="0">
                <a:effectLst/>
                <a:latin typeface="Calibri" panose="020F0502020204030204" pitchFamily="34" charset="0"/>
                <a:ea typeface="SimSun" panose="02010600030101010101" pitchFamily="2" charset="-122"/>
                <a:cs typeface="Calibri" panose="020F0502020204030204" pitchFamily="34" charset="0"/>
              </a:rPr>
              <a:t>:</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9" name="Picture 8">
            <a:extLst>
              <a:ext uri="{FF2B5EF4-FFF2-40B4-BE49-F238E27FC236}">
                <a16:creationId xmlns:a16="http://schemas.microsoft.com/office/drawing/2014/main" id="{C50E6C47-081C-449C-E3D0-3F4E835D8FCF}"/>
              </a:ext>
            </a:extLst>
          </p:cNvPr>
          <p:cNvPicPr>
            <a:picLocks noChangeAspect="1"/>
          </p:cNvPicPr>
          <p:nvPr/>
        </p:nvPicPr>
        <p:blipFill>
          <a:blip r:embed="rId3"/>
          <a:stretch>
            <a:fillRect/>
          </a:stretch>
        </p:blipFill>
        <p:spPr>
          <a:xfrm>
            <a:off x="6788426" y="928688"/>
            <a:ext cx="5333605" cy="1933972"/>
          </a:xfrm>
          <a:prstGeom prst="rect">
            <a:avLst/>
          </a:prstGeom>
          <a:noFill/>
          <a:ln>
            <a:noFill/>
          </a:ln>
        </p:spPr>
      </p:pic>
      <p:sp>
        <p:nvSpPr>
          <p:cNvPr id="11" name="TextBox 10">
            <a:extLst>
              <a:ext uri="{FF2B5EF4-FFF2-40B4-BE49-F238E27FC236}">
                <a16:creationId xmlns:a16="http://schemas.microsoft.com/office/drawing/2014/main" id="{11949185-4DCF-A6AC-D958-AA89C9BB533E}"/>
              </a:ext>
            </a:extLst>
          </p:cNvPr>
          <p:cNvSpPr txBox="1"/>
          <p:nvPr/>
        </p:nvSpPr>
        <p:spPr>
          <a:xfrm>
            <a:off x="1321904" y="3026036"/>
            <a:ext cx="4774096" cy="2862322"/>
          </a:xfrm>
          <a:prstGeom prst="rect">
            <a:avLst/>
          </a:prstGeom>
          <a:noFill/>
        </p:spPr>
        <p:txBody>
          <a:bodyPr wrap="square">
            <a:spAutoFit/>
          </a:bodyPr>
          <a:lstStyle/>
          <a:p>
            <a:pPr marL="285750" indent="-285750">
              <a:buFont typeface="Arial" panose="020B0604020202020204" pitchFamily="34" charset="0"/>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This represents how much out of the time total is spent for online classes in a day,</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1-2 to 4 hours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2-4  to 6 hours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3-6 to 8 hours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4-8 to 10 hours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As we can observe there is  a notable concentration observed in the 2 to 4 hours category, indicating that most individuals spend this duration on online classes.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44553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B396-E3CB-B6C1-FBDC-3BC25DB0420C}"/>
              </a:ext>
            </a:extLst>
          </p:cNvPr>
          <p:cNvSpPr>
            <a:spLocks noGrp="1"/>
          </p:cNvSpPr>
          <p:nvPr>
            <p:ph type="title"/>
          </p:nvPr>
        </p:nvSpPr>
        <p:spPr>
          <a:xfrm>
            <a:off x="1550563" y="168965"/>
            <a:ext cx="9879437" cy="288234"/>
          </a:xfrm>
        </p:spPr>
        <p:txBody>
          <a:bodyPr/>
          <a:lstStyle/>
          <a:p>
            <a:r>
              <a:rPr lang="en-US" sz="1800" b="1" dirty="0" err="1">
                <a:effectLst/>
                <a:latin typeface="Calibri" panose="020F0502020204030204" pitchFamily="34" charset="0"/>
                <a:ea typeface="SimSun" panose="02010600030101010101" pitchFamily="2" charset="-122"/>
              </a:rPr>
              <a:t>ScreenIllumination</a:t>
            </a:r>
            <a:endParaRPr lang="en-IN" dirty="0"/>
          </a:p>
        </p:txBody>
      </p:sp>
      <p:sp>
        <p:nvSpPr>
          <p:cNvPr id="4" name="Content Placeholder 3">
            <a:extLst>
              <a:ext uri="{FF2B5EF4-FFF2-40B4-BE49-F238E27FC236}">
                <a16:creationId xmlns:a16="http://schemas.microsoft.com/office/drawing/2014/main" id="{5940D543-FAB0-5325-8693-C521F6C854A9}"/>
              </a:ext>
            </a:extLst>
          </p:cNvPr>
          <p:cNvSpPr>
            <a:spLocks noGrp="1"/>
          </p:cNvSpPr>
          <p:nvPr>
            <p:ph sz="half" idx="1"/>
          </p:nvPr>
        </p:nvSpPr>
        <p:spPr>
          <a:xfrm>
            <a:off x="1003852" y="3589019"/>
            <a:ext cx="10429195" cy="2464589"/>
          </a:xfrm>
        </p:spPr>
        <p:txBody>
          <a:bodyPr>
            <a:normAutofit fontScale="92500"/>
          </a:bodyPr>
          <a:lstStyle/>
          <a:p>
            <a:pPr marL="228600" indent="-228600" algn="ctr">
              <a:lnSpc>
                <a:spcPct val="106000"/>
              </a:lnSpc>
              <a:tabLst>
                <a:tab pos="228600" algn="l"/>
                <a:tab pos="228600" algn="l"/>
                <a:tab pos="4572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Fig : Graph representing the value count of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screenillumination</a:t>
            </a:r>
            <a:r>
              <a:rPr lang="en-IN" sz="1800" kern="100" dirty="0">
                <a:effectLst/>
                <a:latin typeface="Calibri" panose="020F0502020204030204" pitchFamily="34" charset="0"/>
                <a:ea typeface="Calibri" panose="020F0502020204030204" pitchFamily="34" charset="0"/>
                <a:cs typeface="Calibri" panose="020F0502020204030204" pitchFamily="34" charset="0"/>
              </a:rPr>
              <a:t> column.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ct val="106000"/>
              </a:lnSpc>
              <a:spcAft>
                <a:spcPts val="800"/>
              </a:spcAft>
              <a:tabLst>
                <a:tab pos="228600" algn="l"/>
                <a:tab pos="228600" algn="l"/>
                <a:tab pos="457200" algn="l"/>
              </a:tabLst>
            </a:pPr>
            <a:r>
              <a:rPr lang="en-GB" sz="1800" kern="100" dirty="0">
                <a:effectLst/>
                <a:latin typeface="Calibri" panose="020F0502020204030204" pitchFamily="34" charset="0"/>
                <a:ea typeface="Calibri" panose="020F0502020204030204" pitchFamily="34" charset="0"/>
                <a:cs typeface="Calibri" panose="020F0502020204030204" pitchFamily="34" charset="0"/>
              </a:rPr>
              <a:t>Observation: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800" dirty="0">
                <a:effectLst/>
                <a:latin typeface="Calibri" panose="020F0502020204030204" pitchFamily="34" charset="0"/>
                <a:ea typeface="SimSun" panose="02010600030101010101" pitchFamily="2" charset="-122"/>
                <a:cs typeface="Calibri" panose="020F0502020204030204" pitchFamily="34" charset="0"/>
              </a:rPr>
              <a:t> The analysis of screen illumination levels reveals notable variations in their respective counts. At the lowest level of illumination, categorized as 1.0 (Less than 25%), the count is just under 120, indicating a relatively high occurrence. Conversely, for level 2.0 (25 to 30%), the count exceeds 120, suggesting that this level of illumination results in the highest count among the three categories. In contrast, at level 3.0 (greater than 50%), the count is approximately 40, significantly lower than the other two levels. This implies that higher levels of screen illumination correlate with lower counts of the variable, indicating a potential trend in user preferences or </a:t>
            </a:r>
            <a:r>
              <a:rPr lang="en-GB" sz="1800" dirty="0" err="1">
                <a:effectLst/>
                <a:latin typeface="Calibri" panose="020F0502020204030204" pitchFamily="34" charset="0"/>
                <a:ea typeface="SimSun" panose="02010600030101010101" pitchFamily="2" charset="-122"/>
                <a:cs typeface="Calibri" panose="020F0502020204030204" pitchFamily="34" charset="0"/>
              </a:rPr>
              <a:t>behavior</a:t>
            </a:r>
            <a:r>
              <a:rPr lang="en-GB" sz="1800" dirty="0">
                <a:effectLst/>
                <a:latin typeface="Calibri" panose="020F0502020204030204" pitchFamily="34" charset="0"/>
                <a:ea typeface="SimSun" panose="02010600030101010101" pitchFamily="2" charset="-122"/>
                <a:cs typeface="Calibri" panose="020F0502020204030204" pitchFamily="34" charset="0"/>
              </a:rPr>
              <a:t> regarding screen brightness.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IN" dirty="0"/>
          </a:p>
        </p:txBody>
      </p:sp>
      <p:sp>
        <p:nvSpPr>
          <p:cNvPr id="5" name="Slide Number Placeholder 4">
            <a:extLst>
              <a:ext uri="{FF2B5EF4-FFF2-40B4-BE49-F238E27FC236}">
                <a16:creationId xmlns:a16="http://schemas.microsoft.com/office/drawing/2014/main" id="{F339BB98-628E-4E10-B8C3-8F5A06184E33}"/>
              </a:ext>
            </a:extLst>
          </p:cNvPr>
          <p:cNvSpPr>
            <a:spLocks noGrp="1"/>
          </p:cNvSpPr>
          <p:nvPr>
            <p:ph type="sldNum" sz="quarter" idx="10"/>
          </p:nvPr>
        </p:nvSpPr>
        <p:spPr/>
        <p:txBody>
          <a:bodyPr/>
          <a:lstStyle/>
          <a:p>
            <a:fld id="{48F63A3B-78C7-47BE-AE5E-E10140E04643}" type="slidenum">
              <a:rPr lang="en-US" smtClean="0"/>
              <a:pPr/>
              <a:t>22</a:t>
            </a:fld>
            <a:endParaRPr lang="en-US" dirty="0"/>
          </a:p>
        </p:txBody>
      </p:sp>
      <p:pic>
        <p:nvPicPr>
          <p:cNvPr id="6" name="Picture 5">
            <a:extLst>
              <a:ext uri="{FF2B5EF4-FFF2-40B4-BE49-F238E27FC236}">
                <a16:creationId xmlns:a16="http://schemas.microsoft.com/office/drawing/2014/main" id="{82D0CBBB-B6F3-901C-3C61-F5239594B3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792897" y="457199"/>
            <a:ext cx="7345016" cy="3131820"/>
          </a:xfrm>
          <a:prstGeom prst="rect">
            <a:avLst/>
          </a:prstGeom>
          <a:noFill/>
          <a:ln>
            <a:noFill/>
          </a:ln>
        </p:spPr>
      </p:pic>
    </p:spTree>
    <p:extLst>
      <p:ext uri="{BB962C8B-B14F-4D97-AF65-F5344CB8AC3E}">
        <p14:creationId xmlns:p14="http://schemas.microsoft.com/office/powerpoint/2010/main" val="2931278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0B04-DFC9-3CBA-011E-EC81B9AE2EB1}"/>
              </a:ext>
            </a:extLst>
          </p:cNvPr>
          <p:cNvSpPr>
            <a:spLocks noGrp="1"/>
          </p:cNvSpPr>
          <p:nvPr>
            <p:ph type="title"/>
          </p:nvPr>
        </p:nvSpPr>
        <p:spPr>
          <a:xfrm>
            <a:off x="1550564" y="1057274"/>
            <a:ext cx="4661393" cy="999746"/>
          </a:xfrm>
        </p:spPr>
        <p:txBody>
          <a:bodyPr/>
          <a:lstStyle/>
          <a:p>
            <a:r>
              <a:rPr lang="en-GB" sz="1800" b="1" dirty="0">
                <a:effectLst/>
                <a:latin typeface="Calibri" panose="020F0502020204030204" pitchFamily="34" charset="0"/>
                <a:ea typeface="SimSun" panose="02010600030101010101" pitchFamily="2" charset="-122"/>
                <a:cs typeface="Calibri" panose="020F0502020204030204" pitchFamily="34" charset="0"/>
              </a:rPr>
              <a:t>Distribution of Gadget used</a:t>
            </a:r>
            <a:r>
              <a:rPr lang="en-GB" sz="1800" dirty="0">
                <a:effectLst/>
                <a:latin typeface="Calibri" panose="020F0502020204030204" pitchFamily="34" charset="0"/>
                <a:ea typeface="SimSun" panose="02010600030101010101" pitchFamily="2" charset="-122"/>
                <a:cs typeface="Calibri" panose="020F0502020204030204" pitchFamily="34" charset="0"/>
              </a:rPr>
              <a:t>:</a:t>
            </a:r>
            <a:br>
              <a:rPr lang="en-GB" sz="1800" dirty="0">
                <a:effectLst/>
                <a:latin typeface="Calibri" panose="020F0502020204030204" pitchFamily="34" charset="0"/>
                <a:ea typeface="SimSun" panose="02010600030101010101" pitchFamily="2" charset="-122"/>
                <a:cs typeface="Calibri" panose="020F0502020204030204" pitchFamily="34" charset="0"/>
              </a:rPr>
            </a:br>
            <a:br>
              <a:rPr lang="en-GB" sz="1800" dirty="0">
                <a:effectLst/>
                <a:latin typeface="Calibri" panose="020F0502020204030204" pitchFamily="34" charset="0"/>
                <a:ea typeface="SimSun" panose="02010600030101010101" pitchFamily="2" charset="-122"/>
                <a:cs typeface="Calibri" panose="020F0502020204030204" pitchFamily="34" charset="0"/>
              </a:rPr>
            </a:br>
            <a:br>
              <a:rPr lang="en-GB" sz="1800" dirty="0">
                <a:effectLst/>
                <a:latin typeface="Calibri" panose="020F0502020204030204" pitchFamily="34" charset="0"/>
                <a:ea typeface="SimSun" panose="02010600030101010101" pitchFamily="2" charset="-122"/>
                <a:cs typeface="Calibri" panose="020F0502020204030204" pitchFamily="34" charset="0"/>
              </a:rPr>
            </a:b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9462264-50CB-0169-5817-A57AE0B140C9}"/>
              </a:ext>
            </a:extLst>
          </p:cNvPr>
          <p:cNvSpPr>
            <a:spLocks noGrp="1"/>
          </p:cNvSpPr>
          <p:nvPr>
            <p:ph sz="half" idx="2"/>
          </p:nvPr>
        </p:nvSpPr>
        <p:spPr>
          <a:xfrm>
            <a:off x="1298772" y="3973912"/>
            <a:ext cx="4661393" cy="2447995"/>
          </a:xfrm>
        </p:spPr>
        <p:txBody>
          <a:bodyPr>
            <a:normAutofit fontScale="92500" lnSpcReduction="10000"/>
          </a:bodyPr>
          <a:lstStyle/>
          <a:p>
            <a:r>
              <a:rPr lang="en-GB" sz="1800" dirty="0">
                <a:effectLst/>
                <a:latin typeface="Calibri" panose="020F0502020204030204" pitchFamily="34" charset="0"/>
                <a:ea typeface="SimSun" panose="02010600030101010101" pitchFamily="2" charset="-122"/>
                <a:cs typeface="Calibri" panose="020F0502020204030204" pitchFamily="34" charset="0"/>
              </a:rPr>
              <a:t>This indicates what gadget is used most of the times,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Mobiles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Laptop</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Tablet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effectLst/>
                <a:latin typeface="Calibri" panose="020F0502020204030204" pitchFamily="34" charset="0"/>
                <a:ea typeface="SimSun" panose="02010600030101010101" pitchFamily="2" charset="-122"/>
                <a:cs typeface="Calibri" panose="020F0502020204030204" pitchFamily="34" charset="0"/>
              </a:rPr>
              <a:t>As we can observe from above </a:t>
            </a:r>
            <a:r>
              <a:rPr lang="en-GB" sz="1800" dirty="0" err="1">
                <a:effectLst/>
                <a:latin typeface="Calibri" panose="020F0502020204030204" pitchFamily="34" charset="0"/>
                <a:ea typeface="SimSun" panose="02010600030101010101" pitchFamily="2" charset="-122"/>
                <a:cs typeface="Calibri" panose="020F0502020204030204" pitchFamily="34" charset="0"/>
              </a:rPr>
              <a:t>histplot</a:t>
            </a:r>
            <a:r>
              <a:rPr lang="en-GB" sz="1800" dirty="0">
                <a:effectLst/>
                <a:latin typeface="Calibri" panose="020F0502020204030204" pitchFamily="34" charset="0"/>
                <a:ea typeface="SimSun" panose="02010600030101010101" pitchFamily="2" charset="-122"/>
                <a:cs typeface="Calibri" panose="020F0502020204030204" pitchFamily="34" charset="0"/>
              </a:rPr>
              <a:t> that most of the people prefer using mobiles most of the time.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B1E88133-AA53-764E-02C2-FD5D6BD028D5}"/>
              </a:ext>
            </a:extLst>
          </p:cNvPr>
          <p:cNvSpPr>
            <a:spLocks noGrp="1"/>
          </p:cNvSpPr>
          <p:nvPr>
            <p:ph sz="half" idx="15"/>
          </p:nvPr>
        </p:nvSpPr>
        <p:spPr>
          <a:xfrm>
            <a:off x="6764634" y="3675738"/>
            <a:ext cx="4661393" cy="2585914"/>
          </a:xfrm>
        </p:spPr>
        <p:txBody>
          <a:bodyPr>
            <a:normAutofit lnSpcReduction="10000"/>
          </a:bodyPr>
          <a:lstStyle/>
          <a:p>
            <a:r>
              <a:rPr lang="en-GB" sz="1800" dirty="0">
                <a:effectLst/>
                <a:latin typeface="Calibri" panose="020F0502020204030204" pitchFamily="34" charset="0"/>
                <a:ea typeface="SimSun" panose="02010600030101010101" pitchFamily="2" charset="-122"/>
                <a:cs typeface="Calibri" panose="020F0502020204030204" pitchFamily="34" charset="0"/>
              </a:rPr>
              <a:t>It indicates the distance between the eyes and gadget more than half od the times,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less than 25cm</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25 to 40 cm</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More than 40 cm</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effectLst/>
                <a:latin typeface="Calibri" panose="020F0502020204030204" pitchFamily="34" charset="0"/>
                <a:ea typeface="SimSun" panose="02010600030101010101" pitchFamily="2" charset="-122"/>
              </a:rPr>
              <a:t>As we can observe most  of the people are keeping the distance between 25 to 40 cm between their eyes and gadgets</a:t>
            </a:r>
            <a:endParaRPr lang="en-IN" dirty="0"/>
          </a:p>
        </p:txBody>
      </p:sp>
      <p:sp>
        <p:nvSpPr>
          <p:cNvPr id="5" name="Slide Number Placeholder 4">
            <a:extLst>
              <a:ext uri="{FF2B5EF4-FFF2-40B4-BE49-F238E27FC236}">
                <a16:creationId xmlns:a16="http://schemas.microsoft.com/office/drawing/2014/main" id="{8B96366A-BDD4-19E0-4C94-78C4B91A6DA6}"/>
              </a:ext>
            </a:extLst>
          </p:cNvPr>
          <p:cNvSpPr>
            <a:spLocks noGrp="1"/>
          </p:cNvSpPr>
          <p:nvPr>
            <p:ph type="sldNum" sz="quarter" idx="10"/>
          </p:nvPr>
        </p:nvSpPr>
        <p:spPr/>
        <p:txBody>
          <a:bodyPr/>
          <a:lstStyle/>
          <a:p>
            <a:fld id="{48F63A3B-78C7-47BE-AE5E-E10140E04643}" type="slidenum">
              <a:rPr lang="en-US" smtClean="0"/>
              <a:pPr/>
              <a:t>23</a:t>
            </a:fld>
            <a:endParaRPr lang="en-US" dirty="0"/>
          </a:p>
        </p:txBody>
      </p:sp>
      <p:pic>
        <p:nvPicPr>
          <p:cNvPr id="7" name="Picture 6">
            <a:extLst>
              <a:ext uri="{FF2B5EF4-FFF2-40B4-BE49-F238E27FC236}">
                <a16:creationId xmlns:a16="http://schemas.microsoft.com/office/drawing/2014/main" id="{B6FE4D25-B02C-8A4A-235D-AA2430A26371}"/>
              </a:ext>
            </a:extLst>
          </p:cNvPr>
          <p:cNvPicPr>
            <a:picLocks noChangeAspect="1"/>
          </p:cNvPicPr>
          <p:nvPr/>
        </p:nvPicPr>
        <p:blipFill>
          <a:blip r:embed="rId2"/>
          <a:stretch>
            <a:fillRect/>
          </a:stretch>
        </p:blipFill>
        <p:spPr>
          <a:xfrm>
            <a:off x="568840" y="845132"/>
            <a:ext cx="5391325" cy="2583867"/>
          </a:xfrm>
          <a:prstGeom prst="rect">
            <a:avLst/>
          </a:prstGeom>
          <a:noFill/>
          <a:ln>
            <a:noFill/>
          </a:ln>
        </p:spPr>
      </p:pic>
      <p:pic>
        <p:nvPicPr>
          <p:cNvPr id="8" name="Picture 7">
            <a:extLst>
              <a:ext uri="{FF2B5EF4-FFF2-40B4-BE49-F238E27FC236}">
                <a16:creationId xmlns:a16="http://schemas.microsoft.com/office/drawing/2014/main" id="{D92CC2F4-86F7-B2D3-B47E-2C58FE6ECD12}"/>
              </a:ext>
            </a:extLst>
          </p:cNvPr>
          <p:cNvPicPr>
            <a:picLocks noChangeAspect="1"/>
          </p:cNvPicPr>
          <p:nvPr/>
        </p:nvPicPr>
        <p:blipFill>
          <a:blip r:embed="rId3"/>
          <a:stretch>
            <a:fillRect/>
          </a:stretch>
        </p:blipFill>
        <p:spPr>
          <a:xfrm>
            <a:off x="6629400" y="845132"/>
            <a:ext cx="5562600" cy="2583867"/>
          </a:xfrm>
          <a:prstGeom prst="rect">
            <a:avLst/>
          </a:prstGeom>
          <a:noFill/>
          <a:ln>
            <a:noFill/>
          </a:ln>
        </p:spPr>
      </p:pic>
      <p:sp>
        <p:nvSpPr>
          <p:cNvPr id="9" name="TextBox 8">
            <a:extLst>
              <a:ext uri="{FF2B5EF4-FFF2-40B4-BE49-F238E27FC236}">
                <a16:creationId xmlns:a16="http://schemas.microsoft.com/office/drawing/2014/main" id="{B5CF6DBD-1269-32EE-D404-367BFF5AFA2B}"/>
              </a:ext>
            </a:extLst>
          </p:cNvPr>
          <p:cNvSpPr txBox="1"/>
          <p:nvPr/>
        </p:nvSpPr>
        <p:spPr>
          <a:xfrm>
            <a:off x="6488295" y="383468"/>
            <a:ext cx="6096602" cy="923330"/>
          </a:xfrm>
          <a:prstGeom prst="rect">
            <a:avLst/>
          </a:prstGeom>
          <a:noFill/>
        </p:spPr>
        <p:txBody>
          <a:bodyPr wrap="square" rtlCol="0">
            <a:spAutoFit/>
          </a:bodyPr>
          <a:lstStyle/>
          <a:p>
            <a:r>
              <a:rPr lang="en-GB" sz="1800" b="1" dirty="0">
                <a:solidFill>
                  <a:srgbClr val="202C8F"/>
                </a:solidFill>
                <a:effectLst/>
                <a:latin typeface="Calibri" panose="020F0502020204030204" pitchFamily="34" charset="0"/>
                <a:ea typeface="SimSun" panose="02010600030101010101" pitchFamily="2" charset="-122"/>
                <a:cs typeface="Calibri" panose="020F0502020204030204" pitchFamily="34" charset="0"/>
              </a:rPr>
              <a:t>DISTRIBUTION OF DISTANCE KEPT BETWEEN EYE AND GADGET:</a:t>
            </a:r>
            <a:endParaRPr lang="en-IN" sz="1800" dirty="0">
              <a:solidFill>
                <a:srgbClr val="202C8F"/>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solidFill>
                <a:srgbClr val="202C8F"/>
              </a:solidFill>
            </a:endParaRPr>
          </a:p>
        </p:txBody>
      </p:sp>
    </p:spTree>
    <p:extLst>
      <p:ext uri="{BB962C8B-B14F-4D97-AF65-F5344CB8AC3E}">
        <p14:creationId xmlns:p14="http://schemas.microsoft.com/office/powerpoint/2010/main" val="2246486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F7BD-0EB8-A165-BB2A-22F823CC045C}"/>
              </a:ext>
            </a:extLst>
          </p:cNvPr>
          <p:cNvSpPr>
            <a:spLocks noGrp="1"/>
          </p:cNvSpPr>
          <p:nvPr>
            <p:ph type="title"/>
          </p:nvPr>
        </p:nvSpPr>
        <p:spPr>
          <a:xfrm>
            <a:off x="1704713" y="601911"/>
            <a:ext cx="4545437" cy="980844"/>
          </a:xfrm>
        </p:spPr>
        <p:txBody>
          <a:bodyPr/>
          <a:lstStyle/>
          <a:p>
            <a:r>
              <a:rPr lang="en-GB" sz="2400" b="1" dirty="0">
                <a:effectLst/>
                <a:latin typeface="Calibri" panose="020F0502020204030204" pitchFamily="34" charset="0"/>
                <a:ea typeface="SimSun" panose="02010600030101010101" pitchFamily="2" charset="-122"/>
                <a:cs typeface="Calibri" panose="020F0502020204030204" pitchFamily="34" charset="0"/>
              </a:rPr>
              <a:t>Distribution of level of gadget with respect to eyes:</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r>
              <a:rPr lang="en-US" sz="1800" b="1" dirty="0">
                <a:effectLst/>
                <a:latin typeface="Calibri" panose="020F0502020204030204" pitchFamily="34" charset="0"/>
                <a:ea typeface="SimSun" panose="02010600030101010101" pitchFamily="2" charset="-122"/>
                <a:cs typeface="Calibri" panose="020F0502020204030204" pitchFamily="34" charset="0"/>
              </a:rPr>
              <a:t> </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80534474-7E18-8E3A-D231-501EA8FC301D}"/>
              </a:ext>
            </a:extLst>
          </p:cNvPr>
          <p:cNvSpPr>
            <a:spLocks noGrp="1"/>
          </p:cNvSpPr>
          <p:nvPr>
            <p:ph type="body" sz="quarter" idx="13"/>
          </p:nvPr>
        </p:nvSpPr>
        <p:spPr>
          <a:xfrm>
            <a:off x="801247" y="2919844"/>
            <a:ext cx="5365775" cy="3116379"/>
          </a:xfrm>
        </p:spPr>
        <p:txBody>
          <a:bodyPr/>
          <a:lstStyle/>
          <a:p>
            <a:r>
              <a:rPr lang="en-GB" sz="1800" b="1" dirty="0">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effectLst/>
                <a:latin typeface="Calibri" panose="020F0502020204030204" pitchFamily="34" charset="0"/>
                <a:ea typeface="SimSun" panose="02010600030101010101" pitchFamily="2" charset="-122"/>
                <a:cs typeface="Calibri" panose="020F0502020204030204" pitchFamily="34" charset="0"/>
              </a:rPr>
              <a:t>The histogram suggests the position of gadgets relative to the eyes, with options including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Above the level of eyes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At the level of eyes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Calibri" panose="020F0502020204030204" pitchFamily="34" charset="0"/>
              </a:rPr>
              <a:t> It indicates that the majority of individuals are using gadgets at the level of eyes, potentially contributing to eye-related issues.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58D6E784-50D1-2845-75BE-D005CE8DE093}"/>
              </a:ext>
            </a:extLst>
          </p:cNvPr>
          <p:cNvSpPr>
            <a:spLocks noGrp="1"/>
          </p:cNvSpPr>
          <p:nvPr>
            <p:ph sz="half" idx="1"/>
          </p:nvPr>
        </p:nvSpPr>
        <p:spPr>
          <a:xfrm>
            <a:off x="6868393" y="3221181"/>
            <a:ext cx="5175876" cy="3133764"/>
          </a:xfrm>
        </p:spPr>
        <p:txBody>
          <a:bodyPr/>
          <a:lstStyle/>
          <a:p>
            <a:r>
              <a:rPr lang="en-GB" sz="1800" dirty="0">
                <a:effectLst/>
                <a:latin typeface="Calibri" panose="020F0502020204030204" pitchFamily="34" charset="0"/>
                <a:ea typeface="SimSun" panose="02010600030101010101" pitchFamily="2" charset="-122"/>
                <a:cs typeface="Calibri" panose="020F0502020204030204" pitchFamily="34" charset="0"/>
              </a:rPr>
              <a:t>It indicates the average night time usage of the gadget per day,</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less than 1 hour</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1 to 2 hours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2 to 4 hours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More than 4 hours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effectLst/>
                <a:latin typeface="Calibri" panose="020F0502020204030204" pitchFamily="34" charset="0"/>
                <a:ea typeface="SimSun" panose="02010600030101010101" pitchFamily="2" charset="-122"/>
                <a:cs typeface="Calibri" panose="020F0502020204030204" pitchFamily="34" charset="0"/>
              </a:rPr>
              <a:t>As we can observe 1 to 2 hours is the most significant usage of the gadgets at night.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E4BE966E-9583-9D80-9F17-F658713917D5}"/>
              </a:ext>
            </a:extLst>
          </p:cNvPr>
          <p:cNvSpPr>
            <a:spLocks noGrp="1"/>
          </p:cNvSpPr>
          <p:nvPr>
            <p:ph type="sldNum" sz="quarter" idx="10"/>
          </p:nvPr>
        </p:nvSpPr>
        <p:spPr/>
        <p:txBody>
          <a:bodyPr/>
          <a:lstStyle/>
          <a:p>
            <a:fld id="{48F63A3B-78C7-47BE-AE5E-E10140E04643}" type="slidenum">
              <a:rPr lang="en-US" smtClean="0"/>
              <a:pPr/>
              <a:t>24</a:t>
            </a:fld>
            <a:endParaRPr lang="en-US" dirty="0"/>
          </a:p>
        </p:txBody>
      </p:sp>
      <p:pic>
        <p:nvPicPr>
          <p:cNvPr id="6" name="Picture 5">
            <a:extLst>
              <a:ext uri="{FF2B5EF4-FFF2-40B4-BE49-F238E27FC236}">
                <a16:creationId xmlns:a16="http://schemas.microsoft.com/office/drawing/2014/main" id="{8249F5F8-F30B-AA32-137C-40398A717231}"/>
              </a:ext>
            </a:extLst>
          </p:cNvPr>
          <p:cNvPicPr>
            <a:picLocks noChangeAspect="1"/>
          </p:cNvPicPr>
          <p:nvPr/>
        </p:nvPicPr>
        <p:blipFill>
          <a:blip r:embed="rId2"/>
          <a:stretch>
            <a:fillRect/>
          </a:stretch>
        </p:blipFill>
        <p:spPr>
          <a:xfrm>
            <a:off x="1003852" y="692943"/>
            <a:ext cx="5173561" cy="2374366"/>
          </a:xfrm>
          <a:prstGeom prst="rect">
            <a:avLst/>
          </a:prstGeom>
          <a:noFill/>
          <a:ln>
            <a:noFill/>
          </a:ln>
        </p:spPr>
      </p:pic>
      <p:pic>
        <p:nvPicPr>
          <p:cNvPr id="7" name="Picture 6">
            <a:extLst>
              <a:ext uri="{FF2B5EF4-FFF2-40B4-BE49-F238E27FC236}">
                <a16:creationId xmlns:a16="http://schemas.microsoft.com/office/drawing/2014/main" id="{88A96B26-39BA-0396-2D3B-5F9F48078FBC}"/>
              </a:ext>
            </a:extLst>
          </p:cNvPr>
          <p:cNvPicPr>
            <a:picLocks noChangeAspect="1"/>
          </p:cNvPicPr>
          <p:nvPr/>
        </p:nvPicPr>
        <p:blipFill>
          <a:blip r:embed="rId3"/>
          <a:stretch>
            <a:fillRect/>
          </a:stretch>
        </p:blipFill>
        <p:spPr>
          <a:xfrm>
            <a:off x="6795656" y="720671"/>
            <a:ext cx="5248613" cy="2346637"/>
          </a:xfrm>
          <a:prstGeom prst="rect">
            <a:avLst/>
          </a:prstGeom>
          <a:noFill/>
          <a:ln>
            <a:noFill/>
          </a:ln>
        </p:spPr>
      </p:pic>
      <p:sp>
        <p:nvSpPr>
          <p:cNvPr id="8" name="TextBox 7">
            <a:extLst>
              <a:ext uri="{FF2B5EF4-FFF2-40B4-BE49-F238E27FC236}">
                <a16:creationId xmlns:a16="http://schemas.microsoft.com/office/drawing/2014/main" id="{0AE8115F-5A49-F653-47EA-4F97AB4845F7}"/>
              </a:ext>
            </a:extLst>
          </p:cNvPr>
          <p:cNvSpPr txBox="1"/>
          <p:nvPr/>
        </p:nvSpPr>
        <p:spPr>
          <a:xfrm>
            <a:off x="6620843" y="0"/>
            <a:ext cx="5571157" cy="1107996"/>
          </a:xfrm>
          <a:prstGeom prst="rect">
            <a:avLst/>
          </a:prstGeom>
          <a:noFill/>
        </p:spPr>
        <p:txBody>
          <a:bodyPr wrap="square" rtlCol="0">
            <a:spAutoFit/>
          </a:bodyPr>
          <a:lstStyle/>
          <a:p>
            <a:r>
              <a:rPr lang="en-GB" sz="2400" b="1" dirty="0">
                <a:solidFill>
                  <a:srgbClr val="202C8F"/>
                </a:solidFill>
                <a:effectLst/>
                <a:latin typeface="Calibri" panose="020F0502020204030204" pitchFamily="34" charset="0"/>
                <a:ea typeface="SimSun" panose="02010600030101010101" pitchFamily="2" charset="-122"/>
                <a:cs typeface="Calibri" panose="020F0502020204030204" pitchFamily="34" charset="0"/>
              </a:rPr>
              <a:t>DISTRIBUTION OF AVERAGE NIGHT TIME USAGE PER DAY</a:t>
            </a:r>
            <a:r>
              <a:rPr lang="en-GB" sz="1800" b="1" dirty="0">
                <a:effectLst/>
                <a:latin typeface="Calibri" panose="020F0502020204030204" pitchFamily="34" charset="0"/>
                <a:ea typeface="SimSun" panose="02010600030101010101" pitchFamily="2" charset="-122"/>
                <a:cs typeface="Calibri" panose="020F0502020204030204" pitchFamily="34" charset="0"/>
              </a:rPr>
              <a: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713709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F895-B6C1-DF96-5132-F95D626636CB}"/>
              </a:ext>
            </a:extLst>
          </p:cNvPr>
          <p:cNvSpPr>
            <a:spLocks noGrp="1"/>
          </p:cNvSpPr>
          <p:nvPr>
            <p:ph type="title"/>
          </p:nvPr>
        </p:nvSpPr>
        <p:spPr>
          <a:xfrm>
            <a:off x="72737" y="309128"/>
            <a:ext cx="1839191" cy="1012785"/>
          </a:xfrm>
        </p:spPr>
        <p:txBody>
          <a:bodyPr/>
          <a:lstStyle/>
          <a:p>
            <a:r>
              <a:rPr lang="en-IN" sz="1800" b="1" kern="100" dirty="0">
                <a:effectLst/>
                <a:latin typeface="Calibri" panose="020F0502020204030204" pitchFamily="34" charset="0"/>
                <a:ea typeface="Calibri" panose="020F0502020204030204" pitchFamily="34" charset="0"/>
                <a:cs typeface="Calibri" panose="020F0502020204030204" pitchFamily="34" charset="0"/>
              </a:rPr>
              <a:t>Nature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468B638-9B94-AAD1-2A3B-BD6C738F4203}"/>
              </a:ext>
            </a:extLst>
          </p:cNvPr>
          <p:cNvSpPr>
            <a:spLocks noGrp="1"/>
          </p:cNvSpPr>
          <p:nvPr>
            <p:ph sz="quarter" idx="4"/>
          </p:nvPr>
        </p:nvSpPr>
        <p:spPr>
          <a:xfrm>
            <a:off x="561109" y="820882"/>
            <a:ext cx="5929236" cy="5443743"/>
          </a:xfrm>
        </p:spPr>
        <p:txBody>
          <a:bodyPr>
            <a:normAutofit fontScale="92500"/>
          </a:bodyPr>
          <a:lstStyle/>
          <a:p>
            <a:pPr marL="342900" lvl="0" indent="-342900">
              <a:buFont typeface="Symbol" panose="05050102010706020507" pitchFamily="18" charset="2"/>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The frequency distribution analysis highlights that the majority of respondents report interrupted usage of their computers, as evidenced by a higher count in the "2.0 - Interrupted usage" category compared to "1.0 - Continuous usage."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The prevalence of interrupted usage over continuous usage is a notable trend among the surveyed users, indicating a common pattern in their computer usage habits.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The presence of values other than 1 and 2 in the frequency distribution graph suggests potential errors in the dataset. Given that the survey form only provides two options for computer usage, these outliers may indicate inaccuracies or inconsistencies in the data collection process.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Considering the low frequency of these outliers, it is advisable to remove them from the dataset during the data cleaning process. This will help improve the accuracy and reliability of the data for subsequent analysis and </a:t>
            </a:r>
            <a:r>
              <a:rPr lang="en-GB" sz="1800" dirty="0" err="1">
                <a:effectLst/>
                <a:latin typeface="Calibri" panose="020F0502020204030204" pitchFamily="34" charset="0"/>
                <a:ea typeface="SimSun" panose="02010600030101010101" pitchFamily="2" charset="-122"/>
                <a:cs typeface="Calibri" panose="020F0502020204030204" pitchFamily="34" charset="0"/>
              </a:rPr>
              <a:t>modeling</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AC64C24A-D3A5-3595-07C1-E72025D22660}"/>
              </a:ext>
            </a:extLst>
          </p:cNvPr>
          <p:cNvSpPr>
            <a:spLocks noGrp="1"/>
          </p:cNvSpPr>
          <p:nvPr>
            <p:ph type="sldNum" sz="quarter" idx="10"/>
          </p:nvPr>
        </p:nvSpPr>
        <p:spPr/>
        <p:txBody>
          <a:bodyPr/>
          <a:lstStyle/>
          <a:p>
            <a:fld id="{48F63A3B-78C7-47BE-AE5E-E10140E04643}" type="slidenum">
              <a:rPr lang="en-US" smtClean="0"/>
              <a:pPr/>
              <a:t>25</a:t>
            </a:fld>
            <a:endParaRPr lang="en-US" dirty="0"/>
          </a:p>
        </p:txBody>
      </p:sp>
      <p:pic>
        <p:nvPicPr>
          <p:cNvPr id="6" name="Picture 5">
            <a:extLst>
              <a:ext uri="{FF2B5EF4-FFF2-40B4-BE49-F238E27FC236}">
                <a16:creationId xmlns:a16="http://schemas.microsoft.com/office/drawing/2014/main" id="{675ABBBD-92F7-D641-C2AD-07FE19E7969E}"/>
              </a:ext>
            </a:extLst>
          </p:cNvPr>
          <p:cNvPicPr>
            <a:picLocks noChangeAspect="1"/>
          </p:cNvPicPr>
          <p:nvPr/>
        </p:nvPicPr>
        <p:blipFill rotWithShape="1">
          <a:blip r:embed="rId2">
            <a:extLst>
              <a:ext uri="{28A0092B-C50C-407E-A947-70E740481C1C}">
                <a14:useLocalDpi xmlns:a14="http://schemas.microsoft.com/office/drawing/2010/main" val="0"/>
              </a:ext>
            </a:extLst>
          </a:blip>
          <a:srcRect t="2456"/>
          <a:stretch/>
        </p:blipFill>
        <p:spPr>
          <a:xfrm>
            <a:off x="6785264" y="820882"/>
            <a:ext cx="4935681" cy="5777344"/>
          </a:xfrm>
          <a:prstGeom prst="rect">
            <a:avLst/>
          </a:prstGeom>
          <a:noFill/>
          <a:ln>
            <a:noFill/>
          </a:ln>
        </p:spPr>
      </p:pic>
    </p:spTree>
    <p:extLst>
      <p:ext uri="{BB962C8B-B14F-4D97-AF65-F5344CB8AC3E}">
        <p14:creationId xmlns:p14="http://schemas.microsoft.com/office/powerpoint/2010/main" val="3199417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49F6-9290-B7A9-1C69-813B652CEA0B}"/>
              </a:ext>
            </a:extLst>
          </p:cNvPr>
          <p:cNvSpPr>
            <a:spLocks noGrp="1"/>
          </p:cNvSpPr>
          <p:nvPr>
            <p:ph type="title"/>
          </p:nvPr>
        </p:nvSpPr>
        <p:spPr>
          <a:xfrm>
            <a:off x="914399" y="1057275"/>
            <a:ext cx="10648335" cy="565048"/>
          </a:xfrm>
        </p:spPr>
        <p:txBody>
          <a:bodyPr/>
          <a:lstStyle/>
          <a:p>
            <a:r>
              <a:rPr lang="en-GB" sz="1800" b="1" dirty="0">
                <a:effectLst/>
                <a:latin typeface="Calibri" panose="020F0502020204030204" pitchFamily="34" charset="0"/>
                <a:ea typeface="SimSun" panose="02010600030101010101" pitchFamily="2" charset="-122"/>
                <a:cs typeface="Calibri" panose="020F0502020204030204" pitchFamily="34" charset="0"/>
              </a:rPr>
              <a:t>Distribution of frequency of dry eyes:</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C4B81B3-5719-6F47-8EAE-9E8C0FA1ECF4}"/>
              </a:ext>
            </a:extLst>
          </p:cNvPr>
          <p:cNvSpPr>
            <a:spLocks noGrp="1"/>
          </p:cNvSpPr>
          <p:nvPr>
            <p:ph idx="1"/>
          </p:nvPr>
        </p:nvSpPr>
        <p:spPr>
          <a:xfrm>
            <a:off x="914400" y="4516120"/>
            <a:ext cx="10648334" cy="1525863"/>
          </a:xfrm>
        </p:spPr>
        <p:txBody>
          <a:bodyPr/>
          <a:lstStyle/>
          <a:p>
            <a:r>
              <a:rPr lang="en-GB" sz="1800" dirty="0">
                <a:effectLst/>
                <a:latin typeface="Calibri" panose="020F0502020204030204" pitchFamily="34" charset="0"/>
                <a:ea typeface="SimSun" panose="02010600030101010101" pitchFamily="2" charset="-122"/>
                <a:cs typeface="Calibri" panose="020F0502020204030204" pitchFamily="34" charset="0"/>
              </a:rPr>
              <a:t>It indicates the frequency of experiencing the dry eyes,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Often</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Sometimes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Never</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effectLst/>
                <a:latin typeface="Calibri" panose="020F0502020204030204" pitchFamily="34" charset="0"/>
                <a:ea typeface="SimSun" panose="02010600030101010101" pitchFamily="2" charset="-122"/>
              </a:rPr>
              <a:t>As we can observe Sometimes is significantly high</a:t>
            </a:r>
            <a:endParaRPr lang="en-IN" dirty="0"/>
          </a:p>
        </p:txBody>
      </p:sp>
      <p:pic>
        <p:nvPicPr>
          <p:cNvPr id="8" name="Picture 7">
            <a:extLst>
              <a:ext uri="{FF2B5EF4-FFF2-40B4-BE49-F238E27FC236}">
                <a16:creationId xmlns:a16="http://schemas.microsoft.com/office/drawing/2014/main" id="{13BE2CA2-E325-6C23-2442-9F8AC79200C3}"/>
              </a:ext>
            </a:extLst>
          </p:cNvPr>
          <p:cNvPicPr>
            <a:picLocks noChangeAspect="1"/>
          </p:cNvPicPr>
          <p:nvPr/>
        </p:nvPicPr>
        <p:blipFill>
          <a:blip r:embed="rId2"/>
          <a:stretch>
            <a:fillRect/>
          </a:stretch>
        </p:blipFill>
        <p:spPr>
          <a:xfrm>
            <a:off x="796413" y="1057275"/>
            <a:ext cx="10559845" cy="3458845"/>
          </a:xfrm>
          <a:prstGeom prst="rect">
            <a:avLst/>
          </a:prstGeom>
          <a:noFill/>
          <a:ln>
            <a:noFill/>
          </a:ln>
        </p:spPr>
      </p:pic>
    </p:spTree>
    <p:extLst>
      <p:ext uri="{BB962C8B-B14F-4D97-AF65-F5344CB8AC3E}">
        <p14:creationId xmlns:p14="http://schemas.microsoft.com/office/powerpoint/2010/main" val="702922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9DD5-7096-9566-9EEE-E0459AAAA3E4}"/>
              </a:ext>
            </a:extLst>
          </p:cNvPr>
          <p:cNvSpPr>
            <a:spLocks noGrp="1"/>
          </p:cNvSpPr>
          <p:nvPr>
            <p:ph type="title"/>
          </p:nvPr>
        </p:nvSpPr>
        <p:spPr>
          <a:xfrm>
            <a:off x="458617" y="457200"/>
            <a:ext cx="5306080" cy="872198"/>
          </a:xfrm>
        </p:spPr>
        <p:txBody>
          <a:bodyPr/>
          <a:lstStyle/>
          <a:p>
            <a:r>
              <a:rPr lang="en-GB" sz="1800" b="1" dirty="0">
                <a:effectLst/>
                <a:latin typeface="Calibri" panose="020F0502020204030204" pitchFamily="34" charset="0"/>
                <a:ea typeface="SimSun" panose="02010600030101010101" pitchFamily="2" charset="-122"/>
                <a:cs typeface="Calibri" panose="020F0502020204030204" pitchFamily="34" charset="0"/>
              </a:rPr>
              <a:t>Distribution of Blinking during screen usage:</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6E21100-0C6C-328C-1404-4FEEAE97081E}"/>
              </a:ext>
            </a:extLst>
          </p:cNvPr>
          <p:cNvSpPr>
            <a:spLocks noGrp="1"/>
          </p:cNvSpPr>
          <p:nvPr>
            <p:ph sz="half" idx="2"/>
          </p:nvPr>
        </p:nvSpPr>
        <p:spPr>
          <a:xfrm>
            <a:off x="546652" y="1456946"/>
            <a:ext cx="5367131" cy="4807676"/>
          </a:xfrm>
        </p:spPr>
        <p:txBody>
          <a:bodyPr/>
          <a:lstStyle/>
          <a:p>
            <a:pPr marL="0" indent="0">
              <a:buNone/>
            </a:pPr>
            <a:endParaRPr lang="en-US" dirty="0">
              <a:latin typeface="Calibri" panose="020F0502020204030204" pitchFamily="34" charset="0"/>
              <a:ea typeface="SimSun" panose="02010600030101010101" pitchFamily="2" charset="-122"/>
              <a:cs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E90619C1-E533-31FD-B244-7C100A45B3B4}"/>
              </a:ext>
            </a:extLst>
          </p:cNvPr>
          <p:cNvPicPr>
            <a:picLocks noChangeAspect="1"/>
          </p:cNvPicPr>
          <p:nvPr/>
        </p:nvPicPr>
        <p:blipFill>
          <a:blip r:embed="rId2"/>
          <a:stretch>
            <a:fillRect/>
          </a:stretch>
        </p:blipFill>
        <p:spPr>
          <a:xfrm>
            <a:off x="546652" y="1054169"/>
            <a:ext cx="5218044" cy="2085975"/>
          </a:xfrm>
          <a:prstGeom prst="rect">
            <a:avLst/>
          </a:prstGeom>
          <a:noFill/>
          <a:ln>
            <a:noFill/>
          </a:ln>
        </p:spPr>
      </p:pic>
      <p:sp>
        <p:nvSpPr>
          <p:cNvPr id="7" name="TextBox 6">
            <a:extLst>
              <a:ext uri="{FF2B5EF4-FFF2-40B4-BE49-F238E27FC236}">
                <a16:creationId xmlns:a16="http://schemas.microsoft.com/office/drawing/2014/main" id="{6D2671EA-CFB5-FC69-EDB8-869BA711CC1A}"/>
              </a:ext>
            </a:extLst>
          </p:cNvPr>
          <p:cNvSpPr txBox="1"/>
          <p:nvPr/>
        </p:nvSpPr>
        <p:spPr>
          <a:xfrm>
            <a:off x="845534" y="3220278"/>
            <a:ext cx="4681330" cy="2308324"/>
          </a:xfrm>
          <a:prstGeom prst="rect">
            <a:avLst/>
          </a:prstGeom>
          <a:noFill/>
        </p:spPr>
        <p:txBody>
          <a:bodyPr wrap="square" rtlCol="0">
            <a:spAutoFit/>
          </a:bodyPr>
          <a:lstStyle/>
          <a:p>
            <a:r>
              <a:rPr lang="en-GB" sz="1800" dirty="0">
                <a:effectLst/>
                <a:latin typeface="Calibri" panose="020F0502020204030204" pitchFamily="34" charset="0"/>
                <a:ea typeface="SimSun" panose="02010600030101010101" pitchFamily="2" charset="-122"/>
                <a:cs typeface="Calibri" panose="020F0502020204030204" pitchFamily="34" charset="0"/>
              </a:rPr>
              <a:t>It indicates  whether a person keep </a:t>
            </a:r>
            <a:r>
              <a:rPr lang="en-GB" sz="1800" dirty="0" err="1">
                <a:effectLst/>
                <a:latin typeface="Calibri" panose="020F0502020204030204" pitchFamily="34" charset="0"/>
                <a:ea typeface="SimSun" panose="02010600030101010101" pitchFamily="2" charset="-122"/>
                <a:cs typeface="Calibri" panose="020F0502020204030204" pitchFamily="34" charset="0"/>
              </a:rPr>
              <a:t>remainding</a:t>
            </a:r>
            <a:r>
              <a:rPr lang="en-GB" sz="1800" dirty="0">
                <a:effectLst/>
                <a:latin typeface="Calibri" panose="020F0502020204030204" pitchFamily="34" charset="0"/>
                <a:ea typeface="SimSun" panose="02010600030101010101" pitchFamily="2" charset="-122"/>
                <a:cs typeface="Calibri" panose="020F0502020204030204" pitchFamily="34" charset="0"/>
              </a:rPr>
              <a:t> themselves to blink during digital screen usage,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YES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NO</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effectLst/>
                <a:latin typeface="Calibri" panose="020F0502020204030204" pitchFamily="34" charset="0"/>
                <a:ea typeface="SimSun" panose="02010600030101010101" pitchFamily="2" charset="-122"/>
                <a:cs typeface="Calibri" panose="020F0502020204030204" pitchFamily="34" charset="0"/>
              </a:rPr>
              <a:t>From above hist plot we can say that most of the people ignore blinking of their eyes during the usage of screen.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0EA07F26-2AB2-425C-E766-B949A7063ED5}"/>
              </a:ext>
            </a:extLst>
          </p:cNvPr>
          <p:cNvSpPr txBox="1"/>
          <p:nvPr/>
        </p:nvSpPr>
        <p:spPr>
          <a:xfrm>
            <a:off x="6187108" y="457200"/>
            <a:ext cx="6206987" cy="646331"/>
          </a:xfrm>
          <a:prstGeom prst="rect">
            <a:avLst/>
          </a:prstGeom>
          <a:noFill/>
        </p:spPr>
        <p:txBody>
          <a:bodyPr wrap="square">
            <a:spAutoFit/>
          </a:bodyPr>
          <a:lstStyle/>
          <a:p>
            <a:r>
              <a:rPr lang="en-GB" sz="1800" b="1" dirty="0">
                <a:solidFill>
                  <a:srgbClr val="202C8F"/>
                </a:solidFill>
                <a:effectLst/>
                <a:latin typeface="Calibri" panose="020F0502020204030204" pitchFamily="34" charset="0"/>
                <a:ea typeface="SimSun" panose="02010600030101010101" pitchFamily="2" charset="-122"/>
                <a:cs typeface="Calibri" panose="020F0502020204030204" pitchFamily="34" charset="0"/>
              </a:rPr>
              <a:t>DISTRIBUTION IF DIFFICULTY INFO USING AFTER USING SCREENS</a:t>
            </a:r>
            <a:r>
              <a:rPr lang="en-GB" sz="1800" b="1" dirty="0">
                <a:effectLst/>
                <a:latin typeface="Calibri" panose="020F0502020204030204" pitchFamily="34" charset="0"/>
                <a:ea typeface="SimSun" panose="02010600030101010101" pitchFamily="2" charset="-122"/>
                <a:cs typeface="Calibri" panose="020F0502020204030204" pitchFamily="34" charset="0"/>
              </a:rPr>
              <a:t>:</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0" name="Picture 9">
            <a:extLst>
              <a:ext uri="{FF2B5EF4-FFF2-40B4-BE49-F238E27FC236}">
                <a16:creationId xmlns:a16="http://schemas.microsoft.com/office/drawing/2014/main" id="{C8EEDF61-CFA3-F6D7-2CF4-2AB38CD895D3}"/>
              </a:ext>
            </a:extLst>
          </p:cNvPr>
          <p:cNvPicPr>
            <a:picLocks noChangeAspect="1"/>
          </p:cNvPicPr>
          <p:nvPr/>
        </p:nvPicPr>
        <p:blipFill rotWithShape="1">
          <a:blip r:embed="rId3"/>
          <a:srcRect t="5719" r="17873"/>
          <a:stretch/>
        </p:blipFill>
        <p:spPr>
          <a:xfrm>
            <a:off x="6497611" y="1054169"/>
            <a:ext cx="4934778" cy="2068444"/>
          </a:xfrm>
          <a:prstGeom prst="rect">
            <a:avLst/>
          </a:prstGeom>
          <a:noFill/>
          <a:ln>
            <a:noFill/>
          </a:ln>
        </p:spPr>
      </p:pic>
      <p:sp>
        <p:nvSpPr>
          <p:cNvPr id="12" name="TextBox 11">
            <a:extLst>
              <a:ext uri="{FF2B5EF4-FFF2-40B4-BE49-F238E27FC236}">
                <a16:creationId xmlns:a16="http://schemas.microsoft.com/office/drawing/2014/main" id="{C2D04FF8-4924-F6D2-8571-34BEFD3D3A8C}"/>
              </a:ext>
            </a:extLst>
          </p:cNvPr>
          <p:cNvSpPr txBox="1"/>
          <p:nvPr/>
        </p:nvSpPr>
        <p:spPr>
          <a:xfrm>
            <a:off x="6497610" y="3178867"/>
            <a:ext cx="5147737" cy="3077766"/>
          </a:xfrm>
          <a:prstGeom prst="rect">
            <a:avLst/>
          </a:prstGeom>
          <a:noFill/>
        </p:spPr>
        <p:txBody>
          <a:bodyPr wrap="square">
            <a:spAutoFit/>
          </a:bodyPr>
          <a:lstStyle/>
          <a:p>
            <a:r>
              <a:rPr lang="en-GB" sz="1800" dirty="0">
                <a:effectLst/>
                <a:latin typeface="Calibri" panose="020F0502020204030204" pitchFamily="34" charset="0"/>
                <a:ea typeface="SimSun" panose="02010600030101010101" pitchFamily="2" charset="-122"/>
                <a:cs typeface="Calibri" panose="020F0502020204030204" pitchFamily="34" charset="0"/>
              </a:rPr>
              <a:t>It indicates after using screen the difficulty in focusing from one distance to another more than half of the times,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Yes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NO</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SimSun" panose="02010600030101010101" pitchFamily="2" charset="-122"/>
                <a:cs typeface="Calibri" panose="020F0502020204030204" pitchFamily="34" charset="0"/>
              </a:rPr>
              <a:t>MAY BE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GB" sz="1800" dirty="0">
                <a:effectLst/>
                <a:latin typeface="Calibri" panose="020F0502020204030204" pitchFamily="34" charset="0"/>
                <a:ea typeface="SimSun" panose="02010600030101010101" pitchFamily="2" charset="-122"/>
                <a:cs typeface="Calibri" panose="020F0502020204030204" pitchFamily="34" charset="0"/>
              </a:rPr>
              <a:t>The hist plot represents most of the people does not feel difficulty in focusing from one place to another after usage of digital screen.</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GB" sz="3200" b="1" dirty="0">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64765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9E2B-9523-11D8-A615-16E8EB06833B}"/>
              </a:ext>
            </a:extLst>
          </p:cNvPr>
          <p:cNvSpPr>
            <a:spLocks noGrp="1"/>
          </p:cNvSpPr>
          <p:nvPr>
            <p:ph type="title"/>
          </p:nvPr>
        </p:nvSpPr>
        <p:spPr>
          <a:xfrm>
            <a:off x="1550564" y="593380"/>
            <a:ext cx="4353279" cy="935384"/>
          </a:xfrm>
        </p:spPr>
        <p:txBody>
          <a:bodyPr/>
          <a:lstStyle/>
          <a:p>
            <a:r>
              <a:rPr lang="en-GB" sz="1800" b="1" dirty="0">
                <a:effectLst/>
                <a:latin typeface="Calibri" panose="020F0502020204030204" pitchFamily="34" charset="0"/>
                <a:ea typeface="SimSun" panose="02010600030101010101" pitchFamily="2" charset="-122"/>
                <a:cs typeface="Calibri" panose="020F0502020204030204" pitchFamily="34" charset="0"/>
              </a:rPr>
              <a:t> </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r>
              <a:rPr lang="en-GB" sz="1800" b="1" dirty="0">
                <a:effectLst/>
                <a:latin typeface="Calibri" panose="020F0502020204030204" pitchFamily="34" charset="0"/>
                <a:ea typeface="SimSun" panose="02010600030101010101" pitchFamily="2" charset="-122"/>
                <a:cs typeface="Calibri" panose="020F0502020204030204" pitchFamily="34" charset="0"/>
              </a:rPr>
              <a:t>Distribution of Schimers1lefteye:</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2535B80-6B15-08E9-D404-D7ADFE3868D8}"/>
              </a:ext>
            </a:extLst>
          </p:cNvPr>
          <p:cNvSpPr>
            <a:spLocks noGrp="1"/>
          </p:cNvSpPr>
          <p:nvPr>
            <p:ph sz="half" idx="2"/>
          </p:nvPr>
        </p:nvSpPr>
        <p:spPr>
          <a:xfrm>
            <a:off x="715619" y="3755072"/>
            <a:ext cx="5287615" cy="2219395"/>
          </a:xfrm>
        </p:spPr>
        <p:txBody>
          <a:bodyPr/>
          <a:lstStyle/>
          <a:p>
            <a:r>
              <a:rPr lang="en-US" sz="1800" dirty="0">
                <a:effectLst/>
                <a:latin typeface="Calibri" panose="020F0502020204030204" pitchFamily="34" charset="0"/>
                <a:ea typeface="SimSun" panose="02010600030101010101" pitchFamily="2" charset="-122"/>
                <a:cs typeface="Calibri" panose="020F0502020204030204" pitchFamily="34" charset="0"/>
              </a:rPr>
              <a:t>It's important to analyze and address the data trends regarding Schimers1lefteye levels among different age groups. The observation highlights a notable prevalence of higher Schimers1lefteye levels among individuals aged between 26 and 29</a:t>
            </a:r>
            <a:r>
              <a:rPr lang="en-GB" sz="1800" dirty="0">
                <a:effectLst/>
                <a:latin typeface="Calibri" panose="020F0502020204030204" pitchFamily="34" charset="0"/>
                <a:ea typeface="SimSun" panose="02010600030101010101" pitchFamily="2" charset="-122"/>
                <a:cs typeface="Calibri" panose="020F0502020204030204" pitchFamily="34" charset="0"/>
              </a:rPr>
              <a: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9969B7FE-8B44-C0AD-DB60-EA80485A6FA1}"/>
              </a:ext>
            </a:extLst>
          </p:cNvPr>
          <p:cNvSpPr>
            <a:spLocks noGrp="1"/>
          </p:cNvSpPr>
          <p:nvPr>
            <p:ph sz="half" idx="15"/>
          </p:nvPr>
        </p:nvSpPr>
        <p:spPr>
          <a:xfrm>
            <a:off x="6362853" y="3359426"/>
            <a:ext cx="5829147" cy="2905195"/>
          </a:xfrm>
        </p:spPr>
        <p:txBody>
          <a:bodyPr/>
          <a:lstStyle/>
          <a:p>
            <a:pPr marL="0" indent="0">
              <a:buNone/>
            </a:pPr>
            <a:r>
              <a:rPr lang="en-GB" sz="1800" dirty="0">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Calibri" panose="020F0502020204030204" pitchFamily="34" charset="0"/>
              </a:rPr>
              <a:t>It's important to analyze and address the data trends regarding Schimers1</a:t>
            </a:r>
            <a:r>
              <a:rPr lang="en-GB" sz="1800" dirty="0">
                <a:effectLst/>
                <a:latin typeface="Calibri" panose="020F0502020204030204" pitchFamily="34" charset="0"/>
                <a:ea typeface="SimSun" panose="02010600030101010101" pitchFamily="2" charset="-122"/>
                <a:cs typeface="Calibri" panose="020F0502020204030204" pitchFamily="34" charset="0"/>
              </a:rPr>
              <a:t>right</a:t>
            </a:r>
            <a:r>
              <a:rPr lang="en-US" sz="1800" dirty="0">
                <a:effectLst/>
                <a:latin typeface="Calibri" panose="020F0502020204030204" pitchFamily="34" charset="0"/>
                <a:ea typeface="SimSun" panose="02010600030101010101" pitchFamily="2" charset="-122"/>
                <a:cs typeface="Calibri" panose="020F0502020204030204" pitchFamily="34" charset="0"/>
              </a:rPr>
              <a:t>eye levels among different age groups. The observation highlights a notable prevalence of higher Schimers1lefteye levels among individuals aged between 2</a:t>
            </a:r>
            <a:r>
              <a:rPr lang="en-GB" sz="1800" dirty="0">
                <a:effectLst/>
                <a:latin typeface="Calibri" panose="020F0502020204030204" pitchFamily="34" charset="0"/>
                <a:ea typeface="SimSun" panose="02010600030101010101" pitchFamily="2" charset="-122"/>
                <a:cs typeface="Calibri" panose="020F0502020204030204" pitchFamily="34" charset="0"/>
              </a:rPr>
              <a:t>5</a:t>
            </a:r>
            <a:r>
              <a:rPr lang="en-US" sz="1800" dirty="0">
                <a:effectLst/>
                <a:latin typeface="Calibri" panose="020F0502020204030204" pitchFamily="34" charset="0"/>
                <a:ea typeface="SimSun" panose="02010600030101010101" pitchFamily="2" charset="-122"/>
                <a:cs typeface="Calibri" panose="020F0502020204030204" pitchFamily="34" charset="0"/>
              </a:rPr>
              <a:t> and 2</a:t>
            </a:r>
            <a:r>
              <a:rPr lang="en-GB" sz="1800" dirty="0">
                <a:effectLst/>
                <a:latin typeface="Calibri" panose="020F0502020204030204" pitchFamily="34" charset="0"/>
                <a:ea typeface="SimSun" panose="02010600030101010101" pitchFamily="2" charset="-122"/>
                <a:cs typeface="Calibri" panose="020F0502020204030204" pitchFamily="34" charset="0"/>
              </a:rPr>
              <a:t>8.</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B2B92E68-65EA-0307-1BC2-9C7C56F1AD42}"/>
              </a:ext>
            </a:extLst>
          </p:cNvPr>
          <p:cNvSpPr>
            <a:spLocks noGrp="1"/>
          </p:cNvSpPr>
          <p:nvPr>
            <p:ph type="sldNum" sz="quarter" idx="10"/>
          </p:nvPr>
        </p:nvSpPr>
        <p:spPr/>
        <p:txBody>
          <a:bodyPr/>
          <a:lstStyle/>
          <a:p>
            <a:fld id="{48F63A3B-78C7-47BE-AE5E-E10140E04643}" type="slidenum">
              <a:rPr lang="en-US" smtClean="0"/>
              <a:pPr/>
              <a:t>28</a:t>
            </a:fld>
            <a:endParaRPr lang="en-US" dirty="0"/>
          </a:p>
        </p:txBody>
      </p:sp>
      <p:pic>
        <p:nvPicPr>
          <p:cNvPr id="6" name="Picture 5">
            <a:extLst>
              <a:ext uri="{FF2B5EF4-FFF2-40B4-BE49-F238E27FC236}">
                <a16:creationId xmlns:a16="http://schemas.microsoft.com/office/drawing/2014/main" id="{10EEE5D5-BAF2-AA32-199E-796E2B1E03A2}"/>
              </a:ext>
            </a:extLst>
          </p:cNvPr>
          <p:cNvPicPr>
            <a:picLocks noChangeAspect="1"/>
          </p:cNvPicPr>
          <p:nvPr/>
        </p:nvPicPr>
        <p:blipFill>
          <a:blip r:embed="rId2"/>
          <a:stretch>
            <a:fillRect/>
          </a:stretch>
        </p:blipFill>
        <p:spPr>
          <a:xfrm>
            <a:off x="616227" y="1293018"/>
            <a:ext cx="5287616" cy="2323465"/>
          </a:xfrm>
          <a:prstGeom prst="rect">
            <a:avLst/>
          </a:prstGeom>
          <a:noFill/>
          <a:ln>
            <a:noFill/>
          </a:ln>
        </p:spPr>
      </p:pic>
      <p:sp>
        <p:nvSpPr>
          <p:cNvPr id="8" name="TextBox 7">
            <a:extLst>
              <a:ext uri="{FF2B5EF4-FFF2-40B4-BE49-F238E27FC236}">
                <a16:creationId xmlns:a16="http://schemas.microsoft.com/office/drawing/2014/main" id="{8FD9791F-DA0E-F11D-4E2D-449417F51296}"/>
              </a:ext>
            </a:extLst>
          </p:cNvPr>
          <p:cNvSpPr txBox="1"/>
          <p:nvPr/>
        </p:nvSpPr>
        <p:spPr>
          <a:xfrm>
            <a:off x="7254917" y="608429"/>
            <a:ext cx="4045018" cy="646331"/>
          </a:xfrm>
          <a:prstGeom prst="rect">
            <a:avLst/>
          </a:prstGeom>
          <a:noFill/>
        </p:spPr>
        <p:txBody>
          <a:bodyPr wrap="none" rtlCol="0">
            <a:spAutoFit/>
          </a:bodyPr>
          <a:lstStyle/>
          <a:p>
            <a:r>
              <a:rPr lang="en-GB" sz="1800" b="1" dirty="0">
                <a:solidFill>
                  <a:srgbClr val="202C8F"/>
                </a:solidFill>
                <a:effectLst/>
                <a:latin typeface="Calibri" panose="020F0502020204030204" pitchFamily="34" charset="0"/>
                <a:ea typeface="SimSun" panose="02010600030101010101" pitchFamily="2" charset="-122"/>
                <a:cs typeface="Calibri" panose="020F0502020204030204" pitchFamily="34" charset="0"/>
              </a:rPr>
              <a:t>DISTRIBUTION OF SCHIMERS1RIGHTEYE</a:t>
            </a:r>
            <a:r>
              <a:rPr lang="en-GB" sz="1800" b="1" dirty="0">
                <a:effectLst/>
                <a:latin typeface="Calibri" panose="020F0502020204030204" pitchFamily="34" charset="0"/>
                <a:ea typeface="SimSun" panose="02010600030101010101" pitchFamily="2" charset="-122"/>
                <a:cs typeface="Calibri" panose="020F0502020204030204" pitchFamily="34" charset="0"/>
              </a:rPr>
              <a: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5" name="Picture 14">
            <a:extLst>
              <a:ext uri="{FF2B5EF4-FFF2-40B4-BE49-F238E27FC236}">
                <a16:creationId xmlns:a16="http://schemas.microsoft.com/office/drawing/2014/main" id="{099BA870-F2E1-533E-98C5-82B4F3468E76}"/>
              </a:ext>
            </a:extLst>
          </p:cNvPr>
          <p:cNvPicPr>
            <a:picLocks noChangeAspect="1"/>
          </p:cNvPicPr>
          <p:nvPr/>
        </p:nvPicPr>
        <p:blipFill>
          <a:blip r:embed="rId3"/>
          <a:stretch>
            <a:fillRect/>
          </a:stretch>
        </p:blipFill>
        <p:spPr>
          <a:xfrm>
            <a:off x="6828180" y="1293018"/>
            <a:ext cx="5108714" cy="2135982"/>
          </a:xfrm>
          <a:prstGeom prst="rect">
            <a:avLst/>
          </a:prstGeom>
          <a:noFill/>
          <a:ln>
            <a:noFill/>
          </a:ln>
        </p:spPr>
      </p:pic>
    </p:spTree>
    <p:extLst>
      <p:ext uri="{BB962C8B-B14F-4D97-AF65-F5344CB8AC3E}">
        <p14:creationId xmlns:p14="http://schemas.microsoft.com/office/powerpoint/2010/main" val="1918024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5D04-973B-F05F-C458-BF7A32D9492F}"/>
              </a:ext>
            </a:extLst>
          </p:cNvPr>
          <p:cNvSpPr>
            <a:spLocks noGrp="1"/>
          </p:cNvSpPr>
          <p:nvPr>
            <p:ph type="title"/>
          </p:nvPr>
        </p:nvSpPr>
        <p:spPr>
          <a:xfrm>
            <a:off x="1441233" y="4156"/>
            <a:ext cx="9879437" cy="980844"/>
          </a:xfrm>
        </p:spPr>
        <p:txBody>
          <a:bodyPr/>
          <a:lstStyle/>
          <a:p>
            <a:r>
              <a:rPr lang="en-GB" sz="1800" b="1" dirty="0">
                <a:effectLst/>
                <a:latin typeface="Calibri" panose="020F0502020204030204" pitchFamily="34" charset="0"/>
                <a:ea typeface="SimSun" panose="02010600030101010101" pitchFamily="2" charset="-122"/>
                <a:cs typeface="Calibri" panose="020F0502020204030204" pitchFamily="34" charset="0"/>
              </a:rPr>
              <a:t>Distribution of Schimers2lefteye:</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802047FB-D5B3-6081-750D-EACAF55F17EB}"/>
              </a:ext>
            </a:extLst>
          </p:cNvPr>
          <p:cNvSpPr>
            <a:spLocks noGrp="1"/>
          </p:cNvSpPr>
          <p:nvPr>
            <p:ph type="body" sz="quarter" idx="13"/>
          </p:nvPr>
        </p:nvSpPr>
        <p:spPr>
          <a:xfrm>
            <a:off x="483787" y="2764102"/>
            <a:ext cx="5479691" cy="3272122"/>
          </a:xfrm>
        </p:spPr>
        <p:txBody>
          <a:bodyPr/>
          <a:lstStyle/>
          <a:p>
            <a:pPr marL="342900" lvl="0" indent="-342900">
              <a:buFont typeface="Symbol" panose="05050102010706020507" pitchFamily="18" charset="2"/>
              <a:buChar char=""/>
            </a:pPr>
            <a:endParaRPr lang="en-GB" sz="1800" dirty="0">
              <a:effectLst/>
              <a:latin typeface="Calibri" panose="020F0502020204030204" pitchFamily="34" charset="0"/>
              <a:ea typeface="SimSun" panose="02010600030101010101" pitchFamily="2" charset="-122"/>
              <a:cs typeface="Calibri" panose="020F0502020204030204" pitchFamily="34" charset="0"/>
            </a:endParaRPr>
          </a:p>
          <a:p>
            <a:pPr marL="342900" lvl="0" indent="-342900">
              <a:buFont typeface="Symbol" panose="05050102010706020507" pitchFamily="18" charset="2"/>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It's important to </a:t>
            </a:r>
            <a:r>
              <a:rPr lang="en-GB" sz="1800" dirty="0" err="1">
                <a:effectLst/>
                <a:latin typeface="Calibri" panose="020F0502020204030204" pitchFamily="34" charset="0"/>
                <a:ea typeface="SimSun" panose="02010600030101010101" pitchFamily="2" charset="-122"/>
                <a:cs typeface="Calibri" panose="020F0502020204030204" pitchFamily="34" charset="0"/>
              </a:rPr>
              <a:t>analyze</a:t>
            </a:r>
            <a:r>
              <a:rPr lang="en-GB" sz="1800" dirty="0">
                <a:effectLst/>
                <a:latin typeface="Calibri" panose="020F0502020204030204" pitchFamily="34" charset="0"/>
                <a:ea typeface="SimSun" panose="02010600030101010101" pitchFamily="2" charset="-122"/>
                <a:cs typeface="Calibri" panose="020F0502020204030204" pitchFamily="34" charset="0"/>
              </a:rPr>
              <a:t> and address the data trends regarding Schimers2lefteye levels among different age groups.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GB" sz="1800" dirty="0">
                <a:effectLst/>
                <a:latin typeface="Calibri" panose="020F0502020204030204" pitchFamily="34" charset="0"/>
                <a:ea typeface="SimSun" panose="02010600030101010101" pitchFamily="2" charset="-122"/>
                <a:cs typeface="Calibri" panose="020F0502020204030204" pitchFamily="34" charset="0"/>
              </a:rPr>
              <a:t>The observation highlights a notable prevalence of higher Schimers1lefteye levels among individuals aged between 28 and 32.</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286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bars initially increase in height, peak around the value of 30, and then decrease.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5CD493BF-CAAC-F6F1-1553-FEF7C8A9FF03}"/>
              </a:ext>
            </a:extLst>
          </p:cNvPr>
          <p:cNvSpPr>
            <a:spLocks noGrp="1"/>
          </p:cNvSpPr>
          <p:nvPr>
            <p:ph sz="half" idx="1"/>
          </p:nvPr>
        </p:nvSpPr>
        <p:spPr>
          <a:xfrm>
            <a:off x="6228522" y="2781487"/>
            <a:ext cx="5479691" cy="3272121"/>
          </a:xfrm>
        </p:spPr>
        <p:txBody>
          <a:bodyPr/>
          <a:lstStyle/>
          <a:p>
            <a:endParaRPr lang="en-GB" sz="1800" dirty="0">
              <a:effectLst/>
              <a:latin typeface="Calibri" panose="020F0502020204030204" pitchFamily="34" charset="0"/>
              <a:ea typeface="SimSun" panose="02010600030101010101" pitchFamily="2" charset="-122"/>
              <a:cs typeface="Calibri" panose="020F0502020204030204" pitchFamily="34" charset="0"/>
            </a:endParaRPr>
          </a:p>
          <a:p>
            <a:endParaRPr lang="en-GB" dirty="0">
              <a:latin typeface="Calibri" panose="020F0502020204030204" pitchFamily="34" charset="0"/>
              <a:ea typeface="SimSun" panose="02010600030101010101" pitchFamily="2" charset="-122"/>
              <a:cs typeface="Calibri" panose="020F0502020204030204" pitchFamily="34" charset="0"/>
            </a:endParaRPr>
          </a:p>
          <a:p>
            <a:r>
              <a:rPr lang="en-GB" sz="1800" dirty="0">
                <a:effectLst/>
                <a:latin typeface="Calibri" panose="020F0502020204030204" pitchFamily="34" charset="0"/>
                <a:ea typeface="SimSun" panose="02010600030101010101" pitchFamily="2" charset="-122"/>
                <a:cs typeface="Calibri" panose="020F0502020204030204" pitchFamily="34" charset="0"/>
              </a:rPr>
              <a:t>It's important to </a:t>
            </a:r>
            <a:r>
              <a:rPr lang="en-GB" sz="1800" dirty="0" err="1">
                <a:effectLst/>
                <a:latin typeface="Calibri" panose="020F0502020204030204" pitchFamily="34" charset="0"/>
                <a:ea typeface="SimSun" panose="02010600030101010101" pitchFamily="2" charset="-122"/>
                <a:cs typeface="Calibri" panose="020F0502020204030204" pitchFamily="34" charset="0"/>
              </a:rPr>
              <a:t>analyze</a:t>
            </a:r>
            <a:r>
              <a:rPr lang="en-GB" sz="1800" dirty="0">
                <a:effectLst/>
                <a:latin typeface="Calibri" panose="020F0502020204030204" pitchFamily="34" charset="0"/>
                <a:ea typeface="SimSun" panose="02010600030101010101" pitchFamily="2" charset="-122"/>
                <a:cs typeface="Calibri" panose="020F0502020204030204" pitchFamily="34" charset="0"/>
              </a:rPr>
              <a:t> and address the data trends regarding Schimers1lefteye levels among different age groups. The observation highlights a notable prevalence of higher Schimers1lefteye levels among individuals aged between 29 and 32.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r>
              <a:rPr lang="en-GB" sz="1800" dirty="0">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871AB857-EA97-8A82-AF0B-E7E24F44847F}"/>
              </a:ext>
            </a:extLst>
          </p:cNvPr>
          <p:cNvSpPr>
            <a:spLocks noGrp="1"/>
          </p:cNvSpPr>
          <p:nvPr>
            <p:ph type="sldNum" sz="quarter" idx="10"/>
          </p:nvPr>
        </p:nvSpPr>
        <p:spPr/>
        <p:txBody>
          <a:bodyPr/>
          <a:lstStyle/>
          <a:p>
            <a:fld id="{48F63A3B-78C7-47BE-AE5E-E10140E04643}" type="slidenum">
              <a:rPr lang="en-US" smtClean="0"/>
              <a:pPr/>
              <a:t>29</a:t>
            </a:fld>
            <a:endParaRPr lang="en-US" dirty="0"/>
          </a:p>
        </p:txBody>
      </p:sp>
      <p:pic>
        <p:nvPicPr>
          <p:cNvPr id="6" name="Picture 5">
            <a:extLst>
              <a:ext uri="{FF2B5EF4-FFF2-40B4-BE49-F238E27FC236}">
                <a16:creationId xmlns:a16="http://schemas.microsoft.com/office/drawing/2014/main" id="{AF36A63A-F2F0-2E9D-9AC7-77B936E01599}"/>
              </a:ext>
            </a:extLst>
          </p:cNvPr>
          <p:cNvPicPr>
            <a:picLocks noChangeAspect="1"/>
          </p:cNvPicPr>
          <p:nvPr/>
        </p:nvPicPr>
        <p:blipFill>
          <a:blip r:embed="rId2"/>
          <a:stretch>
            <a:fillRect/>
          </a:stretch>
        </p:blipFill>
        <p:spPr>
          <a:xfrm>
            <a:off x="483787" y="580483"/>
            <a:ext cx="5479691" cy="2155825"/>
          </a:xfrm>
          <a:prstGeom prst="rect">
            <a:avLst/>
          </a:prstGeom>
          <a:noFill/>
          <a:ln>
            <a:noFill/>
          </a:ln>
        </p:spPr>
      </p:pic>
      <p:sp>
        <p:nvSpPr>
          <p:cNvPr id="8" name="TextBox 7">
            <a:extLst>
              <a:ext uri="{FF2B5EF4-FFF2-40B4-BE49-F238E27FC236}">
                <a16:creationId xmlns:a16="http://schemas.microsoft.com/office/drawing/2014/main" id="{3F0A6C6F-AB6A-99A1-5C93-EBE11C73CE4D}"/>
              </a:ext>
            </a:extLst>
          </p:cNvPr>
          <p:cNvSpPr txBox="1"/>
          <p:nvPr/>
        </p:nvSpPr>
        <p:spPr>
          <a:xfrm>
            <a:off x="6835637" y="87867"/>
            <a:ext cx="6097656" cy="369332"/>
          </a:xfrm>
          <a:prstGeom prst="rect">
            <a:avLst/>
          </a:prstGeom>
          <a:noFill/>
        </p:spPr>
        <p:txBody>
          <a:bodyPr wrap="square">
            <a:spAutoFit/>
          </a:bodyPr>
          <a:lstStyle/>
          <a:p>
            <a:r>
              <a:rPr lang="en-GB" sz="1800" b="1" dirty="0">
                <a:solidFill>
                  <a:srgbClr val="202C8F"/>
                </a:solidFill>
                <a:effectLst/>
                <a:latin typeface="Calibri" panose="020F0502020204030204" pitchFamily="34" charset="0"/>
                <a:ea typeface="SimSun" panose="02010600030101010101" pitchFamily="2" charset="-122"/>
                <a:cs typeface="Calibri" panose="020F0502020204030204" pitchFamily="34" charset="0"/>
              </a:rPr>
              <a:t>DISTRIBUTION OF SCHIMERS2RIGHTEYE</a:t>
            </a:r>
            <a:r>
              <a:rPr lang="en-GB" sz="1800" b="1" dirty="0">
                <a:effectLst/>
                <a:latin typeface="Calibri" panose="020F0502020204030204" pitchFamily="34" charset="0"/>
                <a:ea typeface="SimSun" panose="02010600030101010101" pitchFamily="2" charset="-122"/>
                <a:cs typeface="Calibri" panose="020F0502020204030204" pitchFamily="34" charset="0"/>
              </a:rPr>
              <a:t>:</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9" name="Picture 8">
            <a:extLst>
              <a:ext uri="{FF2B5EF4-FFF2-40B4-BE49-F238E27FC236}">
                <a16:creationId xmlns:a16="http://schemas.microsoft.com/office/drawing/2014/main" id="{A3E079F1-DD4F-4631-FB19-0D00C88550CA}"/>
              </a:ext>
            </a:extLst>
          </p:cNvPr>
          <p:cNvPicPr>
            <a:picLocks noChangeAspect="1"/>
          </p:cNvPicPr>
          <p:nvPr/>
        </p:nvPicPr>
        <p:blipFill>
          <a:blip r:embed="rId3"/>
          <a:stretch>
            <a:fillRect/>
          </a:stretch>
        </p:blipFill>
        <p:spPr>
          <a:xfrm>
            <a:off x="6228522" y="580483"/>
            <a:ext cx="5479691" cy="2201004"/>
          </a:xfrm>
          <a:prstGeom prst="rect">
            <a:avLst/>
          </a:prstGeom>
          <a:noFill/>
          <a:ln>
            <a:noFill/>
          </a:ln>
        </p:spPr>
      </p:pic>
    </p:spTree>
    <p:extLst>
      <p:ext uri="{BB962C8B-B14F-4D97-AF65-F5344CB8AC3E}">
        <p14:creationId xmlns:p14="http://schemas.microsoft.com/office/powerpoint/2010/main" val="197436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9963-FF8E-5D48-55B1-1D61B39D115A}"/>
              </a:ext>
            </a:extLst>
          </p:cNvPr>
          <p:cNvSpPr>
            <a:spLocks noGrp="1"/>
          </p:cNvSpPr>
          <p:nvPr>
            <p:ph type="title"/>
          </p:nvPr>
        </p:nvSpPr>
        <p:spPr>
          <a:xfrm>
            <a:off x="914400" y="235975"/>
            <a:ext cx="6583680" cy="816078"/>
          </a:xfrm>
        </p:spPr>
        <p:txBody>
          <a:bodyPr/>
          <a:lstStyle/>
          <a:p>
            <a:r>
              <a:rPr lang="en-IN" dirty="0"/>
              <a:t>CONTENTS</a:t>
            </a:r>
          </a:p>
        </p:txBody>
      </p:sp>
      <p:graphicFrame>
        <p:nvGraphicFramePr>
          <p:cNvPr id="5" name="Content Placeholder 4">
            <a:extLst>
              <a:ext uri="{FF2B5EF4-FFF2-40B4-BE49-F238E27FC236}">
                <a16:creationId xmlns:a16="http://schemas.microsoft.com/office/drawing/2014/main" id="{544D90ED-A102-4122-649A-56AFF5F757EF}"/>
              </a:ext>
            </a:extLst>
          </p:cNvPr>
          <p:cNvGraphicFramePr>
            <a:graphicFrameLocks noGrp="1"/>
          </p:cNvGraphicFramePr>
          <p:nvPr>
            <p:ph idx="1"/>
            <p:extLst>
              <p:ext uri="{D42A27DB-BD31-4B8C-83A1-F6EECF244321}">
                <p14:modId xmlns:p14="http://schemas.microsoft.com/office/powerpoint/2010/main" val="582900610"/>
              </p:ext>
            </p:extLst>
          </p:nvPr>
        </p:nvGraphicFramePr>
        <p:xfrm>
          <a:off x="816078" y="1258529"/>
          <a:ext cx="6548284" cy="4847304"/>
        </p:xfrm>
        <a:graphic>
          <a:graphicData uri="http://schemas.openxmlformats.org/drawingml/2006/table">
            <a:tbl>
              <a:tblPr firstRow="1" firstCol="1" bandRow="1">
                <a:tableStyleId>{3B4B98B0-60AC-42C2-AFA5-B58CD77FA1E5}</a:tableStyleId>
              </a:tblPr>
              <a:tblGrid>
                <a:gridCol w="6548284">
                  <a:extLst>
                    <a:ext uri="{9D8B030D-6E8A-4147-A177-3AD203B41FA5}">
                      <a16:colId xmlns:a16="http://schemas.microsoft.com/office/drawing/2014/main" val="1049459264"/>
                    </a:ext>
                  </a:extLst>
                </a:gridCol>
              </a:tblGrid>
              <a:tr h="253024">
                <a:tc>
                  <a:txBody>
                    <a:bodyPr/>
                    <a:lstStyle/>
                    <a:p>
                      <a:pPr marL="69850" algn="l">
                        <a:lnSpc>
                          <a:spcPts val="1265"/>
                        </a:lnSpc>
                      </a:pPr>
                      <a:r>
                        <a:rPr lang="en-US" sz="1200" spc="-10">
                          <a:effectLst/>
                        </a:rPr>
                        <a:t>ABSTRACT</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932717001"/>
                  </a:ext>
                </a:extLst>
              </a:tr>
              <a:tr h="256731">
                <a:tc>
                  <a:txBody>
                    <a:bodyPr/>
                    <a:lstStyle/>
                    <a:p>
                      <a:pPr marL="69850" algn="l">
                        <a:lnSpc>
                          <a:spcPts val="1290"/>
                        </a:lnSpc>
                      </a:pPr>
                      <a:r>
                        <a:rPr lang="en-US" sz="1200" spc="-10">
                          <a:effectLst/>
                        </a:rPr>
                        <a:t>INTRODUCTION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563007571"/>
                  </a:ext>
                </a:extLst>
              </a:tr>
              <a:tr h="253024">
                <a:tc>
                  <a:txBody>
                    <a:bodyPr/>
                    <a:lstStyle/>
                    <a:p>
                      <a:pPr marL="69850" algn="l">
                        <a:lnSpc>
                          <a:spcPts val="1265"/>
                        </a:lnSpc>
                      </a:pPr>
                      <a:r>
                        <a:rPr lang="en-US" sz="1200" dirty="0">
                          <a:effectLst/>
                        </a:rPr>
                        <a:t>LITERATURE</a:t>
                      </a:r>
                      <a:r>
                        <a:rPr lang="en-US" sz="1200" spc="-20" dirty="0">
                          <a:effectLst/>
                        </a:rPr>
                        <a:t> </a:t>
                      </a:r>
                      <a:r>
                        <a:rPr lang="en-US" sz="1200" spc="-10" dirty="0">
                          <a:effectLst/>
                        </a:rPr>
                        <a:t>SURVEY</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204514326"/>
                  </a:ext>
                </a:extLst>
              </a:tr>
              <a:tr h="256731">
                <a:tc>
                  <a:txBody>
                    <a:bodyPr/>
                    <a:lstStyle/>
                    <a:p>
                      <a:pPr marL="69850" algn="l">
                        <a:lnSpc>
                          <a:spcPts val="1290"/>
                        </a:lnSpc>
                      </a:pPr>
                      <a:r>
                        <a:rPr lang="en-US" sz="1200">
                          <a:effectLst/>
                        </a:rPr>
                        <a:t>PROBLEM</a:t>
                      </a:r>
                      <a:r>
                        <a:rPr lang="en-US" sz="1200" spc="-5">
                          <a:effectLst/>
                        </a:rPr>
                        <a:t> </a:t>
                      </a:r>
                      <a:r>
                        <a:rPr lang="en-US" sz="1200" spc="-10">
                          <a:effectLst/>
                        </a:rPr>
                        <a:t>STATEMENT</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305912198"/>
                  </a:ext>
                </a:extLst>
              </a:tr>
              <a:tr h="253024">
                <a:tc>
                  <a:txBody>
                    <a:bodyPr/>
                    <a:lstStyle/>
                    <a:p>
                      <a:pPr marL="69850" algn="l">
                        <a:lnSpc>
                          <a:spcPts val="1265"/>
                        </a:lnSpc>
                      </a:pPr>
                      <a:r>
                        <a:rPr lang="en-US" sz="1200" spc="-10">
                          <a:effectLst/>
                        </a:rPr>
                        <a:t>OBJECTIVES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327296175"/>
                  </a:ext>
                </a:extLst>
              </a:tr>
              <a:tr h="256731">
                <a:tc>
                  <a:txBody>
                    <a:bodyPr/>
                    <a:lstStyle/>
                    <a:p>
                      <a:pPr marL="69850" algn="l">
                        <a:lnSpc>
                          <a:spcPts val="1285"/>
                        </a:lnSpc>
                        <a:spcBef>
                          <a:spcPts val="5"/>
                        </a:spcBef>
                        <a:spcAft>
                          <a:spcPts val="0"/>
                        </a:spcAft>
                      </a:pPr>
                      <a:r>
                        <a:rPr lang="en-US" sz="1200" spc="-10">
                          <a:effectLst/>
                        </a:rPr>
                        <a:t>METHODOLOGY</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109847187"/>
                  </a:ext>
                </a:extLst>
              </a:tr>
              <a:tr h="256731">
                <a:tc>
                  <a:txBody>
                    <a:bodyPr/>
                    <a:lstStyle/>
                    <a:p>
                      <a:pPr marL="241300" indent="-171450" algn="l">
                        <a:lnSpc>
                          <a:spcPts val="1290"/>
                        </a:lnSpc>
                        <a:buFont typeface="Arial" panose="020B0604020202020204" pitchFamily="34" charset="0"/>
                        <a:buChar char="•"/>
                      </a:pPr>
                      <a:r>
                        <a:rPr lang="en-US" sz="1200" dirty="0">
                          <a:effectLst/>
                        </a:rPr>
                        <a:t>Data </a:t>
                      </a:r>
                      <a:r>
                        <a:rPr lang="en-US" sz="1200" spc="-10" dirty="0">
                          <a:effectLst/>
                        </a:rPr>
                        <a:t>Source</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518012656"/>
                  </a:ext>
                </a:extLst>
              </a:tr>
              <a:tr h="253024">
                <a:tc>
                  <a:txBody>
                    <a:bodyPr/>
                    <a:lstStyle/>
                    <a:p>
                      <a:pPr marL="241300" indent="-171450" algn="l">
                        <a:lnSpc>
                          <a:spcPts val="1265"/>
                        </a:lnSpc>
                        <a:buFont typeface="Arial" panose="020B0604020202020204" pitchFamily="34" charset="0"/>
                        <a:buChar char="•"/>
                      </a:pPr>
                      <a:r>
                        <a:rPr lang="en-US" sz="1200" dirty="0">
                          <a:effectLst/>
                        </a:rPr>
                        <a:t>Exploratory</a:t>
                      </a:r>
                      <a:r>
                        <a:rPr lang="en-US" sz="1200" spc="-5" dirty="0">
                          <a:effectLst/>
                        </a:rPr>
                        <a:t> </a:t>
                      </a:r>
                      <a:r>
                        <a:rPr lang="en-US" sz="1200" dirty="0">
                          <a:effectLst/>
                        </a:rPr>
                        <a:t>Data</a:t>
                      </a:r>
                      <a:r>
                        <a:rPr lang="en-US" sz="1200" spc="-5" dirty="0">
                          <a:effectLst/>
                        </a:rPr>
                        <a:t> </a:t>
                      </a:r>
                      <a:r>
                        <a:rPr lang="en-US" sz="1200" spc="-10" dirty="0">
                          <a:effectLst/>
                        </a:rPr>
                        <a:t>Analysis</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877498647"/>
                  </a:ext>
                </a:extLst>
              </a:tr>
              <a:tr h="256731">
                <a:tc>
                  <a:txBody>
                    <a:bodyPr/>
                    <a:lstStyle/>
                    <a:p>
                      <a:pPr marL="241300" indent="-171450" algn="l">
                        <a:lnSpc>
                          <a:spcPts val="1290"/>
                        </a:lnSpc>
                        <a:buFont typeface="Arial" panose="020B0604020202020204" pitchFamily="34" charset="0"/>
                        <a:buChar char="•"/>
                      </a:pPr>
                      <a:r>
                        <a:rPr lang="en-US" sz="1200" dirty="0">
                          <a:effectLst/>
                        </a:rPr>
                        <a:t>Slicing</a:t>
                      </a:r>
                      <a:r>
                        <a:rPr lang="en-US" sz="1200" spc="-5" dirty="0">
                          <a:effectLst/>
                        </a:rPr>
                        <a:t> </a:t>
                      </a:r>
                      <a:r>
                        <a:rPr lang="en-US" sz="1200" dirty="0">
                          <a:effectLst/>
                        </a:rPr>
                        <a:t>and </a:t>
                      </a:r>
                      <a:r>
                        <a:rPr lang="en-US" sz="1200" spc="-10" dirty="0">
                          <a:effectLst/>
                        </a:rPr>
                        <a:t>Dicing</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977458960"/>
                  </a:ext>
                </a:extLst>
              </a:tr>
              <a:tr h="253024">
                <a:tc>
                  <a:txBody>
                    <a:bodyPr/>
                    <a:lstStyle/>
                    <a:p>
                      <a:pPr marL="241300" indent="-171450" algn="l">
                        <a:lnSpc>
                          <a:spcPts val="1265"/>
                        </a:lnSpc>
                        <a:buFont typeface="Arial" panose="020B0604020202020204" pitchFamily="34" charset="0"/>
                        <a:buChar char="•"/>
                      </a:pPr>
                      <a:r>
                        <a:rPr lang="en-US" sz="1200" spc="-5" dirty="0">
                          <a:effectLst/>
                        </a:rPr>
                        <a:t> </a:t>
                      </a:r>
                      <a:r>
                        <a:rPr lang="en-US" sz="1200" dirty="0">
                          <a:effectLst/>
                        </a:rPr>
                        <a:t>Checking</a:t>
                      </a:r>
                      <a:r>
                        <a:rPr lang="en-US" sz="1200" spc="-5" dirty="0">
                          <a:effectLst/>
                        </a:rPr>
                        <a:t> </a:t>
                      </a:r>
                      <a:r>
                        <a:rPr lang="en-US" sz="1200" dirty="0">
                          <a:effectLst/>
                        </a:rPr>
                        <a:t>for</a:t>
                      </a:r>
                      <a:r>
                        <a:rPr lang="en-US" sz="1200" spc="-5" dirty="0">
                          <a:effectLst/>
                        </a:rPr>
                        <a:t> </a:t>
                      </a:r>
                      <a:r>
                        <a:rPr lang="en-US" sz="1200" dirty="0">
                          <a:effectLst/>
                        </a:rPr>
                        <a:t>Data</a:t>
                      </a:r>
                      <a:r>
                        <a:rPr lang="en-US" sz="1200" spc="-5" dirty="0">
                          <a:effectLst/>
                        </a:rPr>
                        <a:t> </a:t>
                      </a:r>
                      <a:r>
                        <a:rPr lang="en-US" sz="1200" spc="-10" dirty="0">
                          <a:effectLst/>
                        </a:rPr>
                        <a:t>Consistency</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322020637"/>
                  </a:ext>
                </a:extLst>
              </a:tr>
              <a:tr h="257657">
                <a:tc>
                  <a:txBody>
                    <a:bodyPr/>
                    <a:lstStyle/>
                    <a:p>
                      <a:pPr marL="241300" indent="-171450" algn="l">
                        <a:lnSpc>
                          <a:spcPts val="1290"/>
                        </a:lnSpc>
                        <a:buFont typeface="Arial" panose="020B0604020202020204" pitchFamily="34" charset="0"/>
                        <a:buChar char="•"/>
                      </a:pPr>
                      <a:r>
                        <a:rPr lang="en-US" sz="1200" spc="-5" dirty="0">
                          <a:effectLst/>
                        </a:rPr>
                        <a:t> Data Visualization</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91517788"/>
                  </a:ext>
                </a:extLst>
              </a:tr>
              <a:tr h="257657">
                <a:tc>
                  <a:txBody>
                    <a:bodyPr/>
                    <a:lstStyle/>
                    <a:p>
                      <a:pPr marL="69850" algn="l">
                        <a:lnSpc>
                          <a:spcPts val="1285"/>
                        </a:lnSpc>
                        <a:spcBef>
                          <a:spcPts val="5"/>
                        </a:spcBef>
                        <a:spcAft>
                          <a:spcPts val="0"/>
                        </a:spcAft>
                      </a:pPr>
                      <a:r>
                        <a:rPr lang="en-US" sz="1200" spc="-10" dirty="0">
                          <a:effectLst/>
                        </a:rPr>
                        <a:t>ALGORITHMS</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68117603"/>
                  </a:ext>
                </a:extLst>
              </a:tr>
              <a:tr h="256731">
                <a:tc>
                  <a:txBody>
                    <a:bodyPr/>
                    <a:lstStyle/>
                    <a:p>
                      <a:pPr marL="69850" algn="l">
                        <a:lnSpc>
                          <a:spcPts val="1290"/>
                        </a:lnSpc>
                      </a:pPr>
                      <a:r>
                        <a:rPr lang="en-US" sz="1200" spc="-10" dirty="0">
                          <a:effectLst/>
                        </a:rPr>
                        <a:t>IMPLEMENTATION</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252382367"/>
                  </a:ext>
                </a:extLst>
              </a:tr>
              <a:tr h="257657">
                <a:tc>
                  <a:txBody>
                    <a:bodyPr/>
                    <a:lstStyle/>
                    <a:p>
                      <a:pPr marL="241300" indent="-171450" algn="l">
                        <a:lnSpc>
                          <a:spcPts val="1285"/>
                        </a:lnSpc>
                        <a:spcBef>
                          <a:spcPts val="5"/>
                        </a:spcBef>
                        <a:spcAft>
                          <a:spcPts val="0"/>
                        </a:spcAft>
                        <a:buFont typeface="Arial" panose="020B0604020202020204" pitchFamily="34" charset="0"/>
                        <a:buChar char="•"/>
                      </a:pPr>
                      <a:r>
                        <a:rPr lang="en-US" sz="1200" dirty="0">
                          <a:effectLst/>
                        </a:rPr>
                        <a:t> </a:t>
                      </a:r>
                      <a:r>
                        <a:rPr lang="en-US" sz="1200" dirty="0" err="1">
                          <a:effectLst/>
                        </a:rPr>
                        <a:t>KNearNeighbour</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46229092"/>
                  </a:ext>
                </a:extLst>
              </a:tr>
              <a:tr h="256731">
                <a:tc>
                  <a:txBody>
                    <a:bodyPr/>
                    <a:lstStyle/>
                    <a:p>
                      <a:pPr marL="241300" indent="-171450" algn="l">
                        <a:lnSpc>
                          <a:spcPts val="1290"/>
                        </a:lnSpc>
                        <a:buFont typeface="Arial" panose="020B0604020202020204" pitchFamily="34" charset="0"/>
                        <a:buChar char="•"/>
                      </a:pPr>
                      <a:r>
                        <a:rPr lang="en-US" sz="1200" spc="-5" dirty="0">
                          <a:effectLst/>
                        </a:rPr>
                        <a:t> </a:t>
                      </a:r>
                      <a:r>
                        <a:rPr lang="en-US" sz="1200" dirty="0" err="1">
                          <a:effectLst/>
                        </a:rPr>
                        <a:t>RandomForest</a:t>
                      </a:r>
                      <a:r>
                        <a:rPr lang="en-US" sz="1200" dirty="0">
                          <a:effectLst/>
                        </a:rPr>
                        <a:t> Classifier</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353923674"/>
                  </a:ext>
                </a:extLst>
              </a:tr>
              <a:tr h="253024">
                <a:tc>
                  <a:txBody>
                    <a:bodyPr/>
                    <a:lstStyle/>
                    <a:p>
                      <a:pPr marL="241300" indent="-171450" algn="l">
                        <a:lnSpc>
                          <a:spcPts val="1265"/>
                        </a:lnSpc>
                        <a:buFont typeface="Arial" panose="020B0604020202020204" pitchFamily="34" charset="0"/>
                        <a:buChar char="•"/>
                      </a:pPr>
                      <a:r>
                        <a:rPr lang="en-US" sz="1200" spc="-10" dirty="0">
                          <a:effectLst/>
                        </a:rPr>
                        <a:t> </a:t>
                      </a:r>
                      <a:r>
                        <a:rPr lang="en-US" sz="1200" dirty="0">
                          <a:effectLst/>
                        </a:rPr>
                        <a:t>Decision Tree Classifier</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168406426"/>
                  </a:ext>
                </a:extLst>
              </a:tr>
              <a:tr h="253024">
                <a:tc>
                  <a:txBody>
                    <a:bodyPr/>
                    <a:lstStyle/>
                    <a:p>
                      <a:pPr marL="69850" algn="l">
                        <a:lnSpc>
                          <a:spcPts val="1265"/>
                        </a:lnSpc>
                      </a:pPr>
                      <a:r>
                        <a:rPr lang="en-US" sz="1200">
                          <a:effectLst/>
                        </a:rPr>
                        <a:t>Final Implementation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204279560"/>
                  </a:ext>
                </a:extLst>
              </a:tr>
              <a:tr h="253024">
                <a:tc>
                  <a:txBody>
                    <a:bodyPr/>
                    <a:lstStyle/>
                    <a:p>
                      <a:pPr marL="69850" algn="l">
                        <a:lnSpc>
                          <a:spcPts val="1265"/>
                        </a:lnSpc>
                      </a:pPr>
                      <a:r>
                        <a:rPr lang="en-US" sz="1200">
                          <a:effectLst/>
                        </a:rPr>
                        <a:t>Final Observation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29200555"/>
                  </a:ext>
                </a:extLst>
              </a:tr>
              <a:tr h="253024">
                <a:tc>
                  <a:txBody>
                    <a:bodyPr/>
                    <a:lstStyle/>
                    <a:p>
                      <a:pPr marL="69850" algn="l">
                        <a:lnSpc>
                          <a:spcPts val="1265"/>
                        </a:lnSpc>
                      </a:pPr>
                      <a:r>
                        <a:rPr lang="en-US" sz="1200" dirty="0">
                          <a:effectLst/>
                        </a:rPr>
                        <a:t>Conclusion </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981702806"/>
                  </a:ext>
                </a:extLst>
              </a:tr>
            </a:tbl>
          </a:graphicData>
        </a:graphic>
      </p:graphicFrame>
      <p:sp>
        <p:nvSpPr>
          <p:cNvPr id="4" name="Slide Number Placeholder 3">
            <a:extLst>
              <a:ext uri="{FF2B5EF4-FFF2-40B4-BE49-F238E27FC236}">
                <a16:creationId xmlns:a16="http://schemas.microsoft.com/office/drawing/2014/main" id="{252E7A29-19B9-F291-EC1C-661AE18B8541}"/>
              </a:ext>
            </a:extLst>
          </p:cNvPr>
          <p:cNvSpPr>
            <a:spLocks noGrp="1"/>
          </p:cNvSpPr>
          <p:nvPr>
            <p:ph type="sldNum" sz="quarter" idx="10"/>
          </p:nvPr>
        </p:nvSpPr>
        <p:spPr/>
        <p:txBody>
          <a:bodyPr/>
          <a:lstStyle/>
          <a:p>
            <a:fld id="{48F63A3B-78C7-47BE-AE5E-E10140E04643}" type="slidenum">
              <a:rPr lang="en-US" smtClean="0"/>
              <a:pPr/>
              <a:t>3</a:t>
            </a:fld>
            <a:endParaRPr lang="en-US" dirty="0"/>
          </a:p>
        </p:txBody>
      </p:sp>
      <p:pic>
        <p:nvPicPr>
          <p:cNvPr id="3074" name="Picture 2" descr="pink eye | Beautiful eyes color, Crazy eyes, Pretty eyes">
            <a:extLst>
              <a:ext uri="{FF2B5EF4-FFF2-40B4-BE49-F238E27FC236}">
                <a16:creationId xmlns:a16="http://schemas.microsoft.com/office/drawing/2014/main" id="{7C9F532E-3175-8DBF-455F-F7FEF86B3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982" y="-129209"/>
            <a:ext cx="5821017" cy="698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78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1249-36EC-72A5-1D9C-1F9465DEC33E}"/>
              </a:ext>
            </a:extLst>
          </p:cNvPr>
          <p:cNvSpPr>
            <a:spLocks noGrp="1"/>
          </p:cNvSpPr>
          <p:nvPr>
            <p:ph type="ctrTitle"/>
          </p:nvPr>
        </p:nvSpPr>
        <p:spPr>
          <a:xfrm>
            <a:off x="511277" y="849783"/>
            <a:ext cx="8150942" cy="1293650"/>
          </a:xfrm>
        </p:spPr>
        <p:txBody>
          <a:bodyPr/>
          <a:lstStyle/>
          <a:p>
            <a:r>
              <a:rPr lang="en-US" sz="2800" b="1" dirty="0">
                <a:effectLst/>
                <a:latin typeface="Calibri" panose="020F0502020204030204" pitchFamily="34" charset="0"/>
                <a:ea typeface="SimSun" panose="02010600030101010101" pitchFamily="2" charset="-122"/>
                <a:cs typeface="Calibri" panose="020F0502020204030204" pitchFamily="34" charset="0"/>
              </a:rPr>
              <a:t>Dividing Multiple Target Variables </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r>
              <a:rPr lang="en-US" sz="1800" dirty="0">
                <a:effectLst/>
                <a:latin typeface="Calibri" panose="020F0502020204030204" pitchFamily="34" charset="0"/>
                <a:ea typeface="SimSun" panose="02010600030101010101" pitchFamily="2" charset="-122"/>
                <a:cs typeface="Calibri" panose="020F0502020204030204" pitchFamily="34" charset="0"/>
              </a:rPr>
              <a:t> </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7BB997B4-7E34-39A1-7012-9AF7854F63E5}"/>
              </a:ext>
            </a:extLst>
          </p:cNvPr>
          <p:cNvSpPr>
            <a:spLocks noGrp="1"/>
          </p:cNvSpPr>
          <p:nvPr>
            <p:ph type="subTitle" idx="1"/>
          </p:nvPr>
        </p:nvSpPr>
        <p:spPr>
          <a:xfrm>
            <a:off x="511277" y="1661653"/>
            <a:ext cx="6118124" cy="4386596"/>
          </a:xfrm>
        </p:spPr>
        <p:txBody>
          <a:bodyPr>
            <a:normAutofit/>
          </a:bodyPr>
          <a:lstStyle/>
          <a:p>
            <a:pPr algn="just"/>
            <a:r>
              <a:rPr lang="en-US" sz="1800" dirty="0">
                <a:effectLst/>
                <a:latin typeface="Calibri" panose="020F0502020204030204" pitchFamily="34" charset="0"/>
                <a:ea typeface="SimSun" panose="02010600030101010101" pitchFamily="2" charset="-122"/>
                <a:cs typeface="Calibri" panose="020F0502020204030204" pitchFamily="34" charset="0"/>
              </a:rPr>
              <a:t>Recognizing the complexities involved in predicting multiple target variables simultaneously, our approach involves developing four distinct models, each tailored to predict one of the four target variables. These models are designed to utilize the same set of input variables, ensuring consistency and comparability across predictions. This strategy allows for a focused and specialized approach to address the unique characteristics and dependencies present in each target variable, ultimately enhancing the predictive accuracy and interpretability of our analyses.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661900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D7D56-F330-48B7-28F6-B8D15216B2F3}"/>
              </a:ext>
            </a:extLst>
          </p:cNvPr>
          <p:cNvSpPr>
            <a:spLocks noGrp="1"/>
          </p:cNvSpPr>
          <p:nvPr>
            <p:ph type="title"/>
          </p:nvPr>
        </p:nvSpPr>
        <p:spPr>
          <a:xfrm>
            <a:off x="311286" y="116732"/>
            <a:ext cx="9523378" cy="1410511"/>
          </a:xfrm>
        </p:spPr>
        <p:txBody>
          <a:bodyPr/>
          <a:lstStyle/>
          <a:p>
            <a:r>
              <a:rPr lang="en-IN" sz="4400" dirty="0"/>
              <a:t>algorithms</a:t>
            </a:r>
          </a:p>
        </p:txBody>
      </p:sp>
      <p:sp>
        <p:nvSpPr>
          <p:cNvPr id="3" name="Content Placeholder 2">
            <a:extLst>
              <a:ext uri="{FF2B5EF4-FFF2-40B4-BE49-F238E27FC236}">
                <a16:creationId xmlns:a16="http://schemas.microsoft.com/office/drawing/2014/main" id="{ED5D2C86-7E22-1C19-E367-B6D74CC287C5}"/>
              </a:ext>
            </a:extLst>
          </p:cNvPr>
          <p:cNvSpPr>
            <a:spLocks noGrp="1"/>
          </p:cNvSpPr>
          <p:nvPr>
            <p:ph idx="13"/>
          </p:nvPr>
        </p:nvSpPr>
        <p:spPr>
          <a:xfrm>
            <a:off x="311286" y="2331791"/>
            <a:ext cx="7506190" cy="3721817"/>
          </a:xfrm>
        </p:spPr>
        <p:txBody>
          <a:bodyPr/>
          <a:lstStyle/>
          <a:p>
            <a:pPr marL="285750" indent="-285750">
              <a:spcBef>
                <a:spcPts val="920"/>
              </a:spcBef>
              <a:buSzPts val="1600"/>
              <a:buFont typeface="Wingdings" panose="05000000000000000000" pitchFamily="2" charset="2"/>
              <a:buChar char="§"/>
              <a:tabLst>
                <a:tab pos="291465" algn="l"/>
              </a:tabLst>
            </a:pPr>
            <a:r>
              <a:rPr lang="en-US" sz="3600" b="1" spc="-5" dirty="0" err="1">
                <a:effectLst/>
                <a:latin typeface="Calibri" panose="020F0502020204030204" pitchFamily="34" charset="0"/>
                <a:ea typeface="Times New Roman" panose="02020603050405020304" pitchFamily="18" charset="0"/>
                <a:cs typeface="Calibri" panose="020F0502020204030204" pitchFamily="34" charset="0"/>
              </a:rPr>
              <a:t>Kneighbors</a:t>
            </a:r>
            <a:r>
              <a:rPr lang="en-US" sz="3600" b="1" spc="-5" dirty="0">
                <a:effectLst/>
                <a:latin typeface="Calibri" panose="020F0502020204030204" pitchFamily="34" charset="0"/>
                <a:ea typeface="Times New Roman" panose="02020603050405020304" pitchFamily="18" charset="0"/>
                <a:cs typeface="Calibri" panose="020F0502020204030204" pitchFamily="34" charset="0"/>
              </a:rPr>
              <a:t> Classifier</a:t>
            </a:r>
            <a:endParaRPr lang="en-IN" sz="3600" spc="-5" dirty="0">
              <a:latin typeface="Calibri" panose="020F0502020204030204" pitchFamily="34" charset="0"/>
              <a:ea typeface="Times New Roman" panose="02020603050405020304" pitchFamily="18" charset="0"/>
              <a:cs typeface="Times New Roman" panose="02020603050405020304" pitchFamily="18" charset="0"/>
            </a:endParaRPr>
          </a:p>
          <a:p>
            <a:pPr lvl="0">
              <a:spcBef>
                <a:spcPts val="920"/>
              </a:spcBef>
              <a:spcAft>
                <a:spcPts val="0"/>
              </a:spcAft>
              <a:buSzPts val="1600"/>
              <a:tabLst>
                <a:tab pos="291465" algn="l"/>
              </a:tabLst>
            </a:pPr>
            <a:endParaRPr lang="en-US" sz="3600" b="1" spc="-5" dirty="0">
              <a:effectLst/>
              <a:latin typeface="Calibri" panose="020F0502020204030204" pitchFamily="34" charset="0"/>
              <a:ea typeface="Times New Roman" panose="02020603050405020304" pitchFamily="18" charset="0"/>
              <a:cs typeface="Calibri" panose="020F0502020204030204" pitchFamily="34" charset="0"/>
            </a:endParaRPr>
          </a:p>
          <a:p>
            <a:pPr marL="285750" lvl="0" indent="-285750">
              <a:spcBef>
                <a:spcPts val="920"/>
              </a:spcBef>
              <a:spcAft>
                <a:spcPts val="0"/>
              </a:spcAft>
              <a:buSzPts val="1600"/>
              <a:buFont typeface="Wingdings" panose="05000000000000000000" pitchFamily="2" charset="2"/>
              <a:buChar char="§"/>
              <a:tabLst>
                <a:tab pos="291465" algn="l"/>
              </a:tabLst>
            </a:pPr>
            <a:r>
              <a:rPr lang="en-US" sz="3600" b="1" spc="-5" dirty="0">
                <a:effectLst/>
                <a:latin typeface="Calibri" panose="020F0502020204030204" pitchFamily="34" charset="0"/>
                <a:ea typeface="Times New Roman" panose="02020603050405020304" pitchFamily="18" charset="0"/>
                <a:cs typeface="Calibri" panose="020F0502020204030204" pitchFamily="34" charset="0"/>
              </a:rPr>
              <a:t>Random Forest Classifier in Python</a:t>
            </a:r>
          </a:p>
          <a:p>
            <a:pPr lvl="0">
              <a:spcBef>
                <a:spcPts val="920"/>
              </a:spcBef>
              <a:spcAft>
                <a:spcPts val="0"/>
              </a:spcAft>
              <a:buSzPts val="1600"/>
              <a:tabLst>
                <a:tab pos="291465" algn="l"/>
              </a:tabLst>
            </a:pPr>
            <a:endParaRPr lang="en-IN" sz="3600" spc="-5" dirty="0">
              <a:latin typeface="Calibri" panose="020F0502020204030204" pitchFamily="34" charset="0"/>
              <a:ea typeface="Times New Roman" panose="02020603050405020304" pitchFamily="18" charset="0"/>
              <a:cs typeface="Times New Roman" panose="02020603050405020304" pitchFamily="18" charset="0"/>
            </a:endParaRPr>
          </a:p>
          <a:p>
            <a:pPr marL="285750" lvl="0" indent="-285750">
              <a:spcBef>
                <a:spcPts val="920"/>
              </a:spcBef>
              <a:spcAft>
                <a:spcPts val="0"/>
              </a:spcAft>
              <a:buSzPts val="1600"/>
              <a:buFont typeface="Wingdings" panose="05000000000000000000" pitchFamily="2" charset="2"/>
              <a:buChar char="§"/>
              <a:tabLst>
                <a:tab pos="291465" algn="l"/>
              </a:tabLst>
            </a:pPr>
            <a:r>
              <a:rPr lang="en-US" sz="3600" b="1" spc="-10" dirty="0">
                <a:effectLst/>
                <a:latin typeface="Calibri" panose="020F0502020204030204" pitchFamily="34" charset="0"/>
                <a:ea typeface="SimSun" panose="02010600030101010101" pitchFamily="2" charset="-122"/>
                <a:cs typeface="Calibri" panose="020F0502020204030204" pitchFamily="34" charset="0"/>
              </a:rPr>
              <a:t>Decision Tree Regression </a:t>
            </a:r>
            <a:endParaRPr lang="en-IN" sz="36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4" name="Picture Placeholder 3">
            <a:extLst>
              <a:ext uri="{FF2B5EF4-FFF2-40B4-BE49-F238E27FC236}">
                <a16:creationId xmlns:a16="http://schemas.microsoft.com/office/drawing/2014/main" id="{673F1053-3C8A-9B3D-3394-AAE5FBB456A6}"/>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C82736CD-FAC1-2C4B-5124-5EAF85EF7BF3}"/>
              </a:ext>
            </a:extLst>
          </p:cNvPr>
          <p:cNvSpPr>
            <a:spLocks noGrp="1"/>
          </p:cNvSpPr>
          <p:nvPr>
            <p:ph type="sldNum" sz="quarter" idx="10"/>
          </p:nvPr>
        </p:nvSpPr>
        <p:spPr/>
        <p:txBody>
          <a:bodyPr/>
          <a:lstStyle/>
          <a:p>
            <a:fld id="{48F63A3B-78C7-47BE-AE5E-E10140E04643}" type="slidenum">
              <a:rPr lang="en-US" smtClean="0"/>
              <a:pPr/>
              <a:t>31</a:t>
            </a:fld>
            <a:endParaRPr lang="en-US" dirty="0"/>
          </a:p>
        </p:txBody>
      </p:sp>
    </p:spTree>
    <p:extLst>
      <p:ext uri="{BB962C8B-B14F-4D97-AF65-F5344CB8AC3E}">
        <p14:creationId xmlns:p14="http://schemas.microsoft.com/office/powerpoint/2010/main" val="3663204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B6F8-15A3-CB01-93DB-CDD46475124D}"/>
              </a:ext>
            </a:extLst>
          </p:cNvPr>
          <p:cNvSpPr>
            <a:spLocks noGrp="1"/>
          </p:cNvSpPr>
          <p:nvPr>
            <p:ph type="title"/>
          </p:nvPr>
        </p:nvSpPr>
        <p:spPr>
          <a:xfrm>
            <a:off x="914400" y="1057275"/>
            <a:ext cx="9352722" cy="493229"/>
          </a:xfrm>
        </p:spPr>
        <p:txBody>
          <a:bodyPr/>
          <a:lstStyle/>
          <a:p>
            <a:r>
              <a:rPr lang="en-US" b="1" kern="0" dirty="0" err="1">
                <a:effectLst/>
                <a:latin typeface="Calibri" panose="020F0502020204030204" pitchFamily="34" charset="0"/>
                <a:ea typeface="SimSun" panose="02010600030101010101" pitchFamily="2" charset="-122"/>
                <a:cs typeface="Calibri" panose="020F0502020204030204" pitchFamily="34" charset="0"/>
              </a:rPr>
              <a:t>KNeighborsClassifier</a:t>
            </a:r>
            <a:br>
              <a:rPr lang="en-IN" b="1" kern="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7567941-98C1-4F01-4215-9A96D8E016BC}"/>
              </a:ext>
            </a:extLst>
          </p:cNvPr>
          <p:cNvSpPr>
            <a:spLocks noGrp="1"/>
          </p:cNvSpPr>
          <p:nvPr>
            <p:ph idx="1"/>
          </p:nvPr>
        </p:nvSpPr>
        <p:spPr>
          <a:xfrm>
            <a:off x="516835" y="1182756"/>
            <a:ext cx="5259554" cy="5516218"/>
          </a:xfrm>
        </p:spPr>
        <p:txBody>
          <a:bodyPr>
            <a:normAutofit/>
          </a:bodyPr>
          <a:lstStyle/>
          <a:p>
            <a:pPr marL="342900" lvl="0" indent="-342900">
              <a:spcBef>
                <a:spcPts val="265"/>
              </a:spcBef>
              <a:buFont typeface="Symbol" panose="05050102010706020507" pitchFamily="18" charset="2"/>
              <a:buChar char=""/>
              <a:tabLst>
                <a:tab pos="2505710" algn="l"/>
              </a:tabLst>
            </a:pPr>
            <a:r>
              <a:rPr lang="en-US" sz="1800" b="0" kern="0" dirty="0">
                <a:effectLst/>
                <a:latin typeface="Calibri" panose="020F0502020204030204" pitchFamily="34" charset="0"/>
                <a:ea typeface="SimSun" panose="02010600030101010101" pitchFamily="2" charset="-122"/>
                <a:cs typeface="Calibri" panose="020F0502020204030204" pitchFamily="34" charset="0"/>
              </a:rPr>
              <a:t>The data set is divided into training and testing sets using the </a:t>
            </a:r>
            <a:r>
              <a:rPr lang="en-US" sz="1800" b="0" kern="0" dirty="0" err="1">
                <a:effectLst/>
                <a:latin typeface="Calibri" panose="020F0502020204030204" pitchFamily="34" charset="0"/>
                <a:ea typeface="SimSun" panose="02010600030101010101" pitchFamily="2" charset="-122"/>
                <a:cs typeface="Calibri" panose="020F0502020204030204" pitchFamily="34" charset="0"/>
              </a:rPr>
              <a:t>train_test_split</a:t>
            </a:r>
            <a:r>
              <a:rPr lang="en-US" sz="1800" b="0" kern="0" dirty="0">
                <a:effectLst/>
                <a:latin typeface="Calibri" panose="020F0502020204030204" pitchFamily="34" charset="0"/>
                <a:ea typeface="SimSun" panose="02010600030101010101" pitchFamily="2" charset="-122"/>
                <a:cs typeface="Calibri" panose="020F0502020204030204" pitchFamily="34" charset="0"/>
              </a:rPr>
              <a:t> 80% of the data is used for the training (240 samples) , and 20 % is reserved for testing (60 samples)</a:t>
            </a:r>
            <a:endParaRPr lang="en-IN" sz="1800" b="1" kern="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spcBef>
                <a:spcPts val="265"/>
              </a:spcBef>
              <a:buFont typeface="Symbol" panose="05050102010706020507" pitchFamily="18" charset="2"/>
              <a:buChar char=""/>
              <a:tabLst>
                <a:tab pos="2505710" algn="l"/>
              </a:tabLst>
            </a:pPr>
            <a:r>
              <a:rPr lang="en-US" sz="1800" b="0" kern="0" dirty="0">
                <a:effectLst/>
                <a:latin typeface="Calibri" panose="020F0502020204030204" pitchFamily="34" charset="0"/>
                <a:ea typeface="SimSun" panose="02010600030101010101" pitchFamily="2" charset="-122"/>
                <a:cs typeface="Calibri" panose="020F0502020204030204" pitchFamily="34" charset="0"/>
              </a:rPr>
              <a:t>The K Nearest Neighbors (KNN) algorithm is chosen for classification, with 11 neighbors, Euclidean distance metric, and p=2 (indicating the use of Euclidean distance).</a:t>
            </a:r>
            <a:endParaRPr lang="en-IN" sz="1800" b="1" kern="0" dirty="0">
              <a:effectLst/>
              <a:latin typeface="Calibri" panose="020F0502020204030204" pitchFamily="34" charset="0"/>
              <a:ea typeface="SimSun" panose="02010600030101010101" pitchFamily="2" charset="-122"/>
              <a:cs typeface="Times New Roman" panose="02020603050405020304" pitchFamily="18" charset="0"/>
            </a:endParaRPr>
          </a:p>
          <a:p>
            <a:pPr indent="-227330">
              <a:spcBef>
                <a:spcPts val="265"/>
              </a:spcBef>
              <a:tabLst>
                <a:tab pos="2505710" algn="l"/>
              </a:tabLst>
            </a:pPr>
            <a:endParaRPr lang="en-US" sz="1800" b="0" kern="0" dirty="0">
              <a:effectLst/>
              <a:latin typeface="Calibri" panose="020F0502020204030204" pitchFamily="34" charset="0"/>
              <a:ea typeface="SimSun" panose="02010600030101010101" pitchFamily="2" charset="-122"/>
              <a:cs typeface="Calibri" panose="020F0502020204030204" pitchFamily="34" charset="0"/>
            </a:endParaRPr>
          </a:p>
          <a:p>
            <a:pPr indent="-227330">
              <a:spcBef>
                <a:spcPts val="265"/>
              </a:spcBef>
              <a:tabLst>
                <a:tab pos="2505710" algn="l"/>
              </a:tabLst>
            </a:pPr>
            <a:endParaRPr lang="en-US" sz="1800" b="0" kern="0" dirty="0">
              <a:effectLst/>
              <a:latin typeface="Calibri" panose="020F0502020204030204" pitchFamily="34" charset="0"/>
              <a:ea typeface="SimSun" panose="02010600030101010101" pitchFamily="2" charset="-122"/>
              <a:cs typeface="Calibri" panose="020F0502020204030204" pitchFamily="34" charset="0"/>
            </a:endParaRPr>
          </a:p>
          <a:p>
            <a:pPr indent="-227330">
              <a:spcBef>
                <a:spcPts val="265"/>
              </a:spcBef>
              <a:tabLst>
                <a:tab pos="2505710" algn="l"/>
              </a:tabLst>
            </a:pPr>
            <a:endParaRPr lang="en-US" sz="1800" b="0" kern="0" dirty="0">
              <a:effectLst/>
              <a:latin typeface="Calibri" panose="020F0502020204030204" pitchFamily="34" charset="0"/>
              <a:ea typeface="SimSun" panose="02010600030101010101" pitchFamily="2" charset="-122"/>
              <a:cs typeface="Calibri" panose="020F0502020204030204" pitchFamily="34" charset="0"/>
            </a:endParaRPr>
          </a:p>
          <a:p>
            <a:pPr indent="-227330">
              <a:spcBef>
                <a:spcPts val="265"/>
              </a:spcBef>
              <a:tabLst>
                <a:tab pos="2505710" algn="l"/>
              </a:tabLst>
            </a:pPr>
            <a:r>
              <a:rPr lang="en-US" sz="1800" b="0" kern="0" dirty="0">
                <a:effectLst/>
                <a:latin typeface="Calibri" panose="020F0502020204030204" pitchFamily="34" charset="0"/>
                <a:ea typeface="SimSun" panose="02010600030101010101" pitchFamily="2" charset="-122"/>
                <a:cs typeface="Calibri" panose="020F0502020204030204" pitchFamily="34" charset="0"/>
              </a:rPr>
              <a:t> </a:t>
            </a:r>
            <a:endParaRPr lang="en-IN" sz="1800" b="1" kern="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4" name="Picture Placeholder 3">
            <a:extLst>
              <a:ext uri="{FF2B5EF4-FFF2-40B4-BE49-F238E27FC236}">
                <a16:creationId xmlns:a16="http://schemas.microsoft.com/office/drawing/2014/main" id="{F9CCA945-82CD-D88A-54FE-5FBBA4F54CFD}"/>
              </a:ext>
            </a:extLst>
          </p:cNvPr>
          <p:cNvSpPr>
            <a:spLocks noGrp="1"/>
          </p:cNvSpPr>
          <p:nvPr>
            <p:ph type="pic" sz="quarter" idx="11"/>
          </p:nvPr>
        </p:nvSpPr>
        <p:spPr>
          <a:xfrm>
            <a:off x="6499333" y="447261"/>
            <a:ext cx="5259555" cy="6410739"/>
          </a:xfrm>
        </p:spPr>
      </p:sp>
      <p:pic>
        <p:nvPicPr>
          <p:cNvPr id="7" name="Picture 6">
            <a:extLst>
              <a:ext uri="{FF2B5EF4-FFF2-40B4-BE49-F238E27FC236}">
                <a16:creationId xmlns:a16="http://schemas.microsoft.com/office/drawing/2014/main" id="{DFC23381-1BAE-A709-53E5-BE08B39208BB}"/>
              </a:ext>
            </a:extLst>
          </p:cNvPr>
          <p:cNvPicPr>
            <a:picLocks noChangeAspect="1"/>
          </p:cNvPicPr>
          <p:nvPr/>
        </p:nvPicPr>
        <p:blipFill>
          <a:blip r:embed="rId2"/>
          <a:stretch>
            <a:fillRect/>
          </a:stretch>
        </p:blipFill>
        <p:spPr>
          <a:xfrm>
            <a:off x="7414194" y="1472403"/>
            <a:ext cx="3128010" cy="1435863"/>
          </a:xfrm>
          <a:prstGeom prst="rect">
            <a:avLst/>
          </a:prstGeom>
        </p:spPr>
      </p:pic>
      <p:sp>
        <p:nvSpPr>
          <p:cNvPr id="9" name="TextBox 8">
            <a:extLst>
              <a:ext uri="{FF2B5EF4-FFF2-40B4-BE49-F238E27FC236}">
                <a16:creationId xmlns:a16="http://schemas.microsoft.com/office/drawing/2014/main" id="{AA5B8AC9-0379-5E8B-1CB1-2EAF8FEE59EA}"/>
              </a:ext>
            </a:extLst>
          </p:cNvPr>
          <p:cNvSpPr txBox="1"/>
          <p:nvPr/>
        </p:nvSpPr>
        <p:spPr>
          <a:xfrm>
            <a:off x="6632333" y="905703"/>
            <a:ext cx="6107594" cy="369332"/>
          </a:xfrm>
          <a:prstGeom prst="rect">
            <a:avLst/>
          </a:prstGeom>
          <a:noFill/>
        </p:spPr>
        <p:txBody>
          <a:bodyPr wrap="square">
            <a:spAutoFit/>
          </a:bodyPr>
          <a:lstStyle/>
          <a:p>
            <a:pPr indent="-227330">
              <a:spcBef>
                <a:spcPts val="265"/>
              </a:spcBef>
              <a:tabLst>
                <a:tab pos="2505710" algn="l"/>
              </a:tabLst>
            </a:pPr>
            <a:r>
              <a:rPr lang="en-US" sz="1800" b="1" kern="0" dirty="0">
                <a:effectLst/>
                <a:latin typeface="Calibri" panose="020F0502020204030204" pitchFamily="34" charset="0"/>
                <a:ea typeface="SimSun" panose="02010600030101010101" pitchFamily="2" charset="-122"/>
                <a:cs typeface="Calibri" panose="020F0502020204030204" pitchFamily="34" charset="0"/>
              </a:rPr>
              <a:t>F1_score:</a:t>
            </a:r>
            <a:endParaRPr lang="en-IN" sz="1800" b="1" kern="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1" name="TextBox 10">
            <a:extLst>
              <a:ext uri="{FF2B5EF4-FFF2-40B4-BE49-F238E27FC236}">
                <a16:creationId xmlns:a16="http://schemas.microsoft.com/office/drawing/2014/main" id="{0641A581-59A6-F070-52D7-B41FFD590EB5}"/>
              </a:ext>
            </a:extLst>
          </p:cNvPr>
          <p:cNvSpPr txBox="1"/>
          <p:nvPr/>
        </p:nvSpPr>
        <p:spPr>
          <a:xfrm>
            <a:off x="6537805" y="3011688"/>
            <a:ext cx="4989443" cy="931024"/>
          </a:xfrm>
          <a:prstGeom prst="rect">
            <a:avLst/>
          </a:prstGeom>
          <a:noFill/>
        </p:spPr>
        <p:txBody>
          <a:bodyPr wrap="square">
            <a:spAutoFit/>
          </a:bodyPr>
          <a:lstStyle/>
          <a:p>
            <a:pPr indent="-227330">
              <a:spcBef>
                <a:spcPts val="265"/>
              </a:spcBef>
              <a:tabLst>
                <a:tab pos="2505710" algn="l"/>
              </a:tabLst>
            </a:pPr>
            <a:r>
              <a:rPr lang="en-US" sz="1800" b="0" kern="0" dirty="0">
                <a:effectLst/>
                <a:latin typeface="Calibri" panose="020F0502020204030204" pitchFamily="34" charset="0"/>
                <a:ea typeface="SimSun" panose="02010600030101010101" pitchFamily="2" charset="-122"/>
                <a:cs typeface="Calibri" panose="020F0502020204030204" pitchFamily="34" charset="0"/>
              </a:rPr>
              <a:t>The macro-average F1 score is approximately 0.28, indicating moderate performance.</a:t>
            </a:r>
            <a:endParaRPr lang="en-IN" sz="3200" b="1" kern="0" dirty="0">
              <a:effectLst/>
              <a:latin typeface="Calibri" panose="020F0502020204030204" pitchFamily="34" charset="0"/>
              <a:ea typeface="SimSun" panose="02010600030101010101" pitchFamily="2" charset="-122"/>
              <a:cs typeface="Times New Roman" panose="02020603050405020304" pitchFamily="18" charset="0"/>
            </a:endParaRPr>
          </a:p>
          <a:p>
            <a:pPr indent="-227330">
              <a:spcBef>
                <a:spcPts val="265"/>
              </a:spcBef>
              <a:tabLst>
                <a:tab pos="2505710" algn="l"/>
              </a:tabLst>
            </a:pPr>
            <a:r>
              <a:rPr lang="en-US" sz="1600" b="1" kern="0" dirty="0">
                <a:effectLst/>
                <a:latin typeface="Calibri" panose="020F0502020204030204" pitchFamily="34" charset="0"/>
                <a:ea typeface="SimSun" panose="02010600030101010101" pitchFamily="2" charset="-122"/>
                <a:cs typeface="Calibri" panose="020F0502020204030204" pitchFamily="34" charset="0"/>
              </a:rPr>
              <a:t> </a:t>
            </a:r>
            <a:endParaRPr lang="en-IN" sz="3200" b="1" kern="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2" name="TextBox 11">
            <a:extLst>
              <a:ext uri="{FF2B5EF4-FFF2-40B4-BE49-F238E27FC236}">
                <a16:creationId xmlns:a16="http://schemas.microsoft.com/office/drawing/2014/main" id="{6CAD5C7B-FAC1-5A33-1FF7-0905BC3FD266}"/>
              </a:ext>
            </a:extLst>
          </p:cNvPr>
          <p:cNvSpPr txBox="1"/>
          <p:nvPr/>
        </p:nvSpPr>
        <p:spPr>
          <a:xfrm>
            <a:off x="5903843" y="2976769"/>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870CD6B6-B843-0FFB-3250-87F52AAEA181}"/>
              </a:ext>
            </a:extLst>
          </p:cNvPr>
          <p:cNvSpPr txBox="1"/>
          <p:nvPr/>
        </p:nvSpPr>
        <p:spPr>
          <a:xfrm>
            <a:off x="778841" y="3778234"/>
            <a:ext cx="5163474" cy="3177793"/>
          </a:xfrm>
          <a:prstGeom prst="rect">
            <a:avLst/>
          </a:prstGeom>
          <a:noFill/>
        </p:spPr>
        <p:txBody>
          <a:bodyPr wrap="square" rtlCol="0">
            <a:spAutoFit/>
          </a:bodyPr>
          <a:lstStyle/>
          <a:p>
            <a:pPr indent="-227330">
              <a:spcBef>
                <a:spcPts val="265"/>
              </a:spcBef>
              <a:tabLst>
                <a:tab pos="2505710" algn="l"/>
              </a:tabLst>
            </a:pPr>
            <a:r>
              <a:rPr lang="en-US" sz="1800" b="1" kern="0" dirty="0">
                <a:effectLst/>
                <a:latin typeface="Calibri" panose="020F0502020204030204" pitchFamily="34" charset="0"/>
                <a:ea typeface="SimSun" panose="02010600030101010101" pitchFamily="2" charset="-122"/>
                <a:cs typeface="Calibri" panose="020F0502020204030204" pitchFamily="34" charset="0"/>
              </a:rPr>
              <a:t>Accuracy percentage: 43.333333333333336</a:t>
            </a:r>
            <a:endParaRPr lang="en-IN" sz="1800" b="1" kern="0" dirty="0">
              <a:effectLst/>
              <a:latin typeface="Calibri" panose="020F0502020204030204" pitchFamily="34" charset="0"/>
              <a:ea typeface="SimSun" panose="02010600030101010101" pitchFamily="2" charset="-122"/>
              <a:cs typeface="Times New Roman" panose="02020603050405020304" pitchFamily="18" charset="0"/>
            </a:endParaRPr>
          </a:p>
          <a:p>
            <a:pPr indent="-227330">
              <a:spcBef>
                <a:spcPts val="265"/>
              </a:spcBef>
              <a:tabLst>
                <a:tab pos="2505710" algn="l"/>
              </a:tabLst>
            </a:pPr>
            <a:r>
              <a:rPr lang="en-US" sz="1800" b="0" kern="0" dirty="0">
                <a:effectLst/>
                <a:latin typeface="Calibri" panose="020F0502020204030204" pitchFamily="34" charset="0"/>
                <a:ea typeface="SimSun" panose="02010600030101010101" pitchFamily="2" charset="-122"/>
                <a:cs typeface="Calibri" panose="020F0502020204030204" pitchFamily="34" charset="0"/>
              </a:rPr>
              <a:t>The KNN classifier demonstrates moderate performance in predicting the Schirmer test results based on the given features. While the accuracy is above chance level, there is room for improvement, as indicated by the confusion matrix and F1 score. Further optimization of the model parameters or exploring alternative algorithms may enhance the predictive capability</a:t>
            </a:r>
            <a:endParaRPr lang="en-IN" sz="1800" b="1" kern="0" dirty="0">
              <a:effectLst/>
              <a:latin typeface="Calibri" panose="020F0502020204030204" pitchFamily="34" charset="0"/>
              <a:ea typeface="SimSun" panose="02010600030101010101" pitchFamily="2" charset="-122"/>
              <a:cs typeface="Times New Roman" panose="02020603050405020304" pitchFamily="18" charset="0"/>
            </a:endParaRPr>
          </a:p>
          <a:p>
            <a:br>
              <a:rPr lang="en-US" sz="1800" dirty="0">
                <a:effectLst/>
                <a:latin typeface="Calibri" panose="020F0502020204030204" pitchFamily="34" charset="0"/>
                <a:ea typeface="SimSun" panose="02010600030101010101" pitchFamily="2" charset="-122"/>
              </a:rPr>
            </a:br>
            <a:endParaRPr lang="en-US" sz="1800" kern="1200" dirty="0">
              <a:solidFill>
                <a:schemeClr val="tx1"/>
              </a:solidFill>
              <a:latin typeface="+mn-lt"/>
              <a:ea typeface="+mn-ea"/>
              <a:cs typeface="+mn-cs"/>
            </a:endParaRPr>
          </a:p>
        </p:txBody>
      </p:sp>
      <p:sp>
        <p:nvSpPr>
          <p:cNvPr id="14" name="TextBox 13">
            <a:extLst>
              <a:ext uri="{FF2B5EF4-FFF2-40B4-BE49-F238E27FC236}">
                <a16:creationId xmlns:a16="http://schemas.microsoft.com/office/drawing/2014/main" id="{544E50F1-632E-4B68-C2C5-10F265D2697D}"/>
              </a:ext>
            </a:extLst>
          </p:cNvPr>
          <p:cNvSpPr txBox="1"/>
          <p:nvPr/>
        </p:nvSpPr>
        <p:spPr>
          <a:xfrm>
            <a:off x="6698116" y="3891169"/>
            <a:ext cx="4861988" cy="1515800"/>
          </a:xfrm>
          <a:prstGeom prst="rect">
            <a:avLst/>
          </a:prstGeom>
          <a:noFill/>
        </p:spPr>
        <p:txBody>
          <a:bodyPr wrap="square" rtlCol="0">
            <a:spAutoFit/>
          </a:bodyPr>
          <a:lstStyle/>
          <a:p>
            <a:pPr indent="-227330">
              <a:spcBef>
                <a:spcPts val="265"/>
              </a:spcBef>
              <a:tabLst>
                <a:tab pos="2505710" algn="l"/>
              </a:tabLst>
            </a:pPr>
            <a:r>
              <a:rPr lang="en-US" sz="1800" b="1" kern="0" dirty="0">
                <a:effectLst/>
                <a:latin typeface="Calibri" panose="020F0502020204030204" pitchFamily="34" charset="0"/>
                <a:ea typeface="SimSun" panose="02010600030101010101" pitchFamily="2" charset="-122"/>
                <a:cs typeface="Calibri" panose="020F0502020204030204" pitchFamily="34" charset="0"/>
              </a:rPr>
              <a:t>Prediction results:</a:t>
            </a:r>
          </a:p>
          <a:p>
            <a:pPr indent="-227330">
              <a:spcBef>
                <a:spcPts val="265"/>
              </a:spcBef>
              <a:tabLst>
                <a:tab pos="2505710" algn="l"/>
              </a:tabLst>
            </a:pPr>
            <a:r>
              <a:rPr lang="en-US" sz="1800" b="0" kern="0" dirty="0">
                <a:effectLst/>
                <a:latin typeface="Calibri" panose="020F0502020204030204" pitchFamily="34" charset="0"/>
                <a:ea typeface="SimSun" panose="02010600030101010101" pitchFamily="2" charset="-122"/>
                <a:cs typeface="Calibri" panose="020F0502020204030204" pitchFamily="34" charset="0"/>
              </a:rPr>
              <a:t>array([1., 1., 1., 1., 1., 1., 1., 1., 1., 1., 1., 1., 1., 1., 1., 2., 1., 3., 1., 1., 1., 2., 2., 1., 1., 1., 1., 1., 1., 1., 1., 1., 1., 1., 1., 1., 1., 4., 1., 1., 1., 1., 1., 1., 3., 3., 1., 1., 1., 1., 1., 3., 1., 2., 1., 1., 1., 1., 1., 3.])</a:t>
            </a:r>
            <a:endParaRPr lang="en-IN" sz="1800" b="1" kern="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41204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B134-944A-8A2A-A0B1-7423B87C77B1}"/>
              </a:ext>
            </a:extLst>
          </p:cNvPr>
          <p:cNvSpPr>
            <a:spLocks noGrp="1"/>
          </p:cNvSpPr>
          <p:nvPr>
            <p:ph type="title"/>
          </p:nvPr>
        </p:nvSpPr>
        <p:spPr>
          <a:xfrm>
            <a:off x="518041" y="457199"/>
            <a:ext cx="9041774" cy="1012782"/>
          </a:xfrm>
        </p:spPr>
        <p:txBody>
          <a:bodyPr/>
          <a:lstStyle/>
          <a:p>
            <a:r>
              <a:rPr lang="en-US" sz="3600" b="1" spc="-5" dirty="0">
                <a:effectLst/>
                <a:latin typeface="Calibri" panose="020F0502020204030204" pitchFamily="34" charset="0"/>
                <a:ea typeface="Times New Roman" panose="02020603050405020304" pitchFamily="18" charset="0"/>
                <a:cs typeface="Calibri" panose="020F0502020204030204" pitchFamily="34" charset="0"/>
              </a:rPr>
              <a:t>Random Forest Classifier in Python</a:t>
            </a:r>
            <a:br>
              <a:rPr lang="en-IN" sz="3600" spc="-5" dirty="0">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F7D4BF-BEA5-E312-4BB4-220015F45EBF}"/>
              </a:ext>
            </a:extLst>
          </p:cNvPr>
          <p:cNvSpPr>
            <a:spLocks noGrp="1"/>
          </p:cNvSpPr>
          <p:nvPr>
            <p:ph idx="13"/>
          </p:nvPr>
        </p:nvSpPr>
        <p:spPr>
          <a:xfrm>
            <a:off x="262647" y="1400783"/>
            <a:ext cx="4776281" cy="4562271"/>
          </a:xfrm>
        </p:spPr>
        <p:txBody>
          <a:bodyPr>
            <a:normAutofit/>
          </a:bodyPr>
          <a:lstStyle/>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0.9649805447470817</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Classification Report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               precision    recall  f1-score   support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           0       0.96      0.98      0.97       132</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           1       0.98      0.95      0.96       125</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    accuracy                           0.96       257</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   macro avg       0.97      0.96      0.96       257</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weighted avg       0.97      0.96      0.96       257</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Accuracy: 96.5%</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4" name="Picture Placeholder 3">
            <a:extLst>
              <a:ext uri="{FF2B5EF4-FFF2-40B4-BE49-F238E27FC236}">
                <a16:creationId xmlns:a16="http://schemas.microsoft.com/office/drawing/2014/main" id="{218F9FE5-DD51-3CDC-6815-5B50A78FB7BF}"/>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6B677A3F-1F5A-594A-058B-83EADA5EB766}"/>
              </a:ext>
            </a:extLst>
          </p:cNvPr>
          <p:cNvSpPr>
            <a:spLocks noGrp="1"/>
          </p:cNvSpPr>
          <p:nvPr>
            <p:ph type="sldNum" sz="quarter" idx="10"/>
          </p:nvPr>
        </p:nvSpPr>
        <p:spPr/>
        <p:txBody>
          <a:bodyPr/>
          <a:lstStyle/>
          <a:p>
            <a:fld id="{48F63A3B-78C7-47BE-AE5E-E10140E04643}" type="slidenum">
              <a:rPr lang="en-US" smtClean="0"/>
              <a:pPr/>
              <a:t>33</a:t>
            </a:fld>
            <a:endParaRPr lang="en-US" dirty="0"/>
          </a:p>
        </p:txBody>
      </p:sp>
      <p:sp>
        <p:nvSpPr>
          <p:cNvPr id="7" name="TextBox 6">
            <a:extLst>
              <a:ext uri="{FF2B5EF4-FFF2-40B4-BE49-F238E27FC236}">
                <a16:creationId xmlns:a16="http://schemas.microsoft.com/office/drawing/2014/main" id="{F197AC21-9424-B365-45BC-2D4A69A38765}"/>
              </a:ext>
            </a:extLst>
          </p:cNvPr>
          <p:cNvSpPr txBox="1"/>
          <p:nvPr/>
        </p:nvSpPr>
        <p:spPr>
          <a:xfrm>
            <a:off x="5038929" y="1592068"/>
            <a:ext cx="3950526" cy="4801314"/>
          </a:xfrm>
          <a:prstGeom prst="rect">
            <a:avLst/>
          </a:prstGeom>
          <a:noFill/>
        </p:spPr>
        <p:txBody>
          <a:bodyPr wrap="square">
            <a:spAutoFit/>
          </a:bodyPr>
          <a:lstStyle/>
          <a:p>
            <a:r>
              <a:rPr lang="en-US" sz="1800" b="1" dirty="0">
                <a:effectLst/>
                <a:latin typeface="Calibri" panose="020F0502020204030204" pitchFamily="34" charset="0"/>
                <a:ea typeface="SimSun" panose="02010600030101010101" pitchFamily="2" charset="-122"/>
                <a:cs typeface="Calibri" panose="020F0502020204030204" pitchFamily="34" charset="0"/>
              </a:rPr>
              <a:t>Observations</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 </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Calibri" panose="020F0502020204030204" pitchFamily="34" charset="0"/>
              </a:rPr>
              <a:t>The Random Forest classifier achieves an accuracy of approximately 96.5%, indicating that the model correctly predicts the target variable (heart condition) for most of the instances in the test set.</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Calibri" panose="020F0502020204030204" pitchFamily="34" charset="0"/>
              </a:rPr>
              <a:t> </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Calibri" panose="020F0502020204030204" pitchFamily="34" charset="0"/>
              </a:rPr>
              <a:t>The Random Forest classifier demonstrates strong performance in predicting heart conditions based on the given features.</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Calibri" panose="020F0502020204030204" pitchFamily="34" charset="0"/>
              </a:rPr>
              <a:t> </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Calibri" panose="020F0502020204030204" pitchFamily="34" charset="0"/>
              </a:rPr>
              <a:t>The high accuracy, precision, recall, and F1-scores indicate that the model is robust and reliable.</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48463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3044-DF0C-747F-9069-6917927AC351}"/>
              </a:ext>
            </a:extLst>
          </p:cNvPr>
          <p:cNvSpPr>
            <a:spLocks noGrp="1"/>
          </p:cNvSpPr>
          <p:nvPr>
            <p:ph type="title"/>
          </p:nvPr>
        </p:nvSpPr>
        <p:spPr>
          <a:xfrm>
            <a:off x="2316537" y="0"/>
            <a:ext cx="9875463" cy="999746"/>
          </a:xfrm>
        </p:spPr>
        <p:txBody>
          <a:bodyPr/>
          <a:lstStyle/>
          <a:p>
            <a:r>
              <a:rPr lang="en-IN" dirty="0"/>
              <a:t>Decision tree classifier</a:t>
            </a:r>
          </a:p>
        </p:txBody>
      </p:sp>
      <p:pic>
        <p:nvPicPr>
          <p:cNvPr id="7" name="Content Placeholder 6">
            <a:extLst>
              <a:ext uri="{FF2B5EF4-FFF2-40B4-BE49-F238E27FC236}">
                <a16:creationId xmlns:a16="http://schemas.microsoft.com/office/drawing/2014/main" id="{1B0179A7-00B0-89B1-7523-BDDEF8F71A64}"/>
              </a:ext>
            </a:extLst>
          </p:cNvPr>
          <p:cNvPicPr>
            <a:picLocks noGrp="1" noChangeAspect="1"/>
          </p:cNvPicPr>
          <p:nvPr>
            <p:ph sz="half" idx="2"/>
          </p:nvPr>
        </p:nvPicPr>
        <p:blipFill>
          <a:blip r:embed="rId2"/>
          <a:stretch>
            <a:fillRect/>
          </a:stretch>
        </p:blipFill>
        <p:spPr>
          <a:xfrm>
            <a:off x="1093304" y="999746"/>
            <a:ext cx="4517914" cy="5609776"/>
          </a:xfrm>
        </p:spPr>
      </p:pic>
      <p:sp>
        <p:nvSpPr>
          <p:cNvPr id="4" name="Content Placeholder 3">
            <a:extLst>
              <a:ext uri="{FF2B5EF4-FFF2-40B4-BE49-F238E27FC236}">
                <a16:creationId xmlns:a16="http://schemas.microsoft.com/office/drawing/2014/main" id="{24869197-BB9D-4277-84ED-F70C29085A2D}"/>
              </a:ext>
            </a:extLst>
          </p:cNvPr>
          <p:cNvSpPr>
            <a:spLocks noGrp="1"/>
          </p:cNvSpPr>
          <p:nvPr>
            <p:ph sz="half" idx="15"/>
          </p:nvPr>
        </p:nvSpPr>
        <p:spPr>
          <a:xfrm>
            <a:off x="6003235" y="999746"/>
            <a:ext cx="5422791" cy="5264875"/>
          </a:xfrm>
        </p:spPr>
        <p:txBody>
          <a:bodyPr>
            <a:normAutofit/>
          </a:bodyPr>
          <a:lstStyle/>
          <a:p>
            <a:pPr>
              <a:lnSpc>
                <a:spcPts val="1830"/>
              </a:lnSpc>
            </a:pPr>
            <a:endParaRPr lang="en-US" sz="2000" b="1" dirty="0">
              <a:effectLst/>
              <a:latin typeface="Calibri" panose="020F0502020204030204" pitchFamily="34" charset="0"/>
              <a:ea typeface="SimSun" panose="02010600030101010101" pitchFamily="2" charset="-122"/>
              <a:cs typeface="Calibri" panose="020F0502020204030204" pitchFamily="34" charset="0"/>
            </a:endParaRPr>
          </a:p>
          <a:p>
            <a:pPr>
              <a:lnSpc>
                <a:spcPts val="1830"/>
              </a:lnSpc>
            </a:pPr>
            <a:endParaRPr lang="en-US" sz="2000" b="1" dirty="0">
              <a:latin typeface="Calibri" panose="020F0502020204030204" pitchFamily="34" charset="0"/>
              <a:ea typeface="SimSun" panose="02010600030101010101" pitchFamily="2" charset="-122"/>
              <a:cs typeface="Calibri" panose="020F0502020204030204" pitchFamily="34" charset="0"/>
            </a:endParaRPr>
          </a:p>
          <a:p>
            <a:pPr marL="0" indent="0">
              <a:lnSpc>
                <a:spcPts val="1830"/>
              </a:lnSpc>
              <a:buNone/>
            </a:pPr>
            <a:r>
              <a:rPr lang="en-US" sz="3200" b="1" dirty="0">
                <a:effectLst/>
                <a:latin typeface="Calibri" panose="020F0502020204030204" pitchFamily="34" charset="0"/>
                <a:ea typeface="SimSun" panose="02010600030101010101" pitchFamily="2" charset="-122"/>
                <a:cs typeface="Calibri" panose="020F0502020204030204" pitchFamily="34" charset="0"/>
              </a:rPr>
              <a:t>Observations:</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ts val="1830"/>
              </a:lnSpc>
              <a:buFont typeface="Symbol" panose="05050102010706020507" pitchFamily="18" charset="2"/>
              <a:buChar char=""/>
            </a:pPr>
            <a:r>
              <a:rPr lang="en-US" sz="2000" dirty="0">
                <a:effectLst/>
                <a:latin typeface="Calibri" panose="020F0502020204030204" pitchFamily="34" charset="0"/>
                <a:ea typeface="SimSun" panose="02010600030101010101" pitchFamily="2" charset="-122"/>
                <a:cs typeface="Calibri" panose="020F0502020204030204" pitchFamily="34" charset="0"/>
              </a:rPr>
              <a:t>The overall accuracy of the classifier is 17%, which is very low. This means that the model correctly predicts the class only 17% of the time.</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ts val="1830"/>
              </a:lnSpc>
              <a:buFont typeface="Symbol" panose="05050102010706020507" pitchFamily="18" charset="2"/>
              <a:buChar char=""/>
            </a:pPr>
            <a:r>
              <a:rPr lang="en-US" sz="2000" dirty="0">
                <a:effectLst/>
                <a:latin typeface="Calibri" panose="020F0502020204030204" pitchFamily="34" charset="0"/>
                <a:ea typeface="SimSun" panose="02010600030101010101" pitchFamily="2" charset="-122"/>
                <a:cs typeface="Calibri" panose="020F0502020204030204" pitchFamily="34" charset="0"/>
              </a:rPr>
              <a:t>The model's performance is poor across all metrics, indicating that it is unable to effectively classify the data into the correct classes.</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ts val="1830"/>
              </a:lnSpc>
              <a:buFont typeface="Symbol" panose="05050102010706020507" pitchFamily="18" charset="2"/>
              <a:buChar char=""/>
            </a:pPr>
            <a:r>
              <a:rPr lang="en-US" sz="2000" dirty="0">
                <a:effectLst/>
                <a:latin typeface="Calibri" panose="020F0502020204030204" pitchFamily="34" charset="0"/>
                <a:ea typeface="SimSun" panose="02010600030101010101" pitchFamily="2" charset="-122"/>
                <a:cs typeface="Calibri" panose="020F0502020204030204" pitchFamily="34" charset="0"/>
              </a:rPr>
              <a:t>There might be several reasons for this poor performance, such as inadequate feature selection, insufficient data, or improper parameter tuning</a:t>
            </a:r>
            <a:r>
              <a:rPr lang="en-US" sz="1800" dirty="0">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Slide Number Placeholder 4">
            <a:extLst>
              <a:ext uri="{FF2B5EF4-FFF2-40B4-BE49-F238E27FC236}">
                <a16:creationId xmlns:a16="http://schemas.microsoft.com/office/drawing/2014/main" id="{E974D413-836E-F671-F98D-F49C430506A6}"/>
              </a:ext>
            </a:extLst>
          </p:cNvPr>
          <p:cNvSpPr>
            <a:spLocks noGrp="1"/>
          </p:cNvSpPr>
          <p:nvPr>
            <p:ph type="sldNum" sz="quarter" idx="10"/>
          </p:nvPr>
        </p:nvSpPr>
        <p:spPr/>
        <p:txBody>
          <a:bodyPr/>
          <a:lstStyle/>
          <a:p>
            <a:fld id="{48F63A3B-78C7-47BE-AE5E-E10140E04643}" type="slidenum">
              <a:rPr lang="en-US" smtClean="0"/>
              <a:pPr/>
              <a:t>34</a:t>
            </a:fld>
            <a:endParaRPr lang="en-US" dirty="0"/>
          </a:p>
        </p:txBody>
      </p:sp>
    </p:spTree>
    <p:extLst>
      <p:ext uri="{BB962C8B-B14F-4D97-AF65-F5344CB8AC3E}">
        <p14:creationId xmlns:p14="http://schemas.microsoft.com/office/powerpoint/2010/main" val="395759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9B99-AF03-932E-9CA4-3A6D039B840F}"/>
              </a:ext>
            </a:extLst>
          </p:cNvPr>
          <p:cNvSpPr>
            <a:spLocks noGrp="1"/>
          </p:cNvSpPr>
          <p:nvPr>
            <p:ph type="title"/>
          </p:nvPr>
        </p:nvSpPr>
        <p:spPr>
          <a:xfrm>
            <a:off x="4364809" y="1057274"/>
            <a:ext cx="7043617" cy="801343"/>
          </a:xfrm>
        </p:spPr>
        <p:txBody>
          <a:bodyPr/>
          <a:lstStyle/>
          <a:p>
            <a:r>
              <a:rPr lang="en-IN" dirty="0"/>
              <a:t>Overall observation</a:t>
            </a:r>
          </a:p>
        </p:txBody>
      </p:sp>
      <p:sp>
        <p:nvSpPr>
          <p:cNvPr id="3" name="Slide Number Placeholder 2">
            <a:extLst>
              <a:ext uri="{FF2B5EF4-FFF2-40B4-BE49-F238E27FC236}">
                <a16:creationId xmlns:a16="http://schemas.microsoft.com/office/drawing/2014/main" id="{785AFD27-015E-5135-8AF3-76ABEE4F7E11}"/>
              </a:ext>
            </a:extLst>
          </p:cNvPr>
          <p:cNvSpPr>
            <a:spLocks noGrp="1"/>
          </p:cNvSpPr>
          <p:nvPr>
            <p:ph type="sldNum" sz="quarter" idx="10"/>
          </p:nvPr>
        </p:nvSpPr>
        <p:spPr/>
        <p:txBody>
          <a:bodyPr/>
          <a:lstStyle/>
          <a:p>
            <a:fld id="{48F63A3B-78C7-47BE-AE5E-E10140E04643}" type="slidenum">
              <a:rPr lang="en-US" smtClean="0"/>
              <a:pPr/>
              <a:t>35</a:t>
            </a:fld>
            <a:endParaRPr lang="en-US" dirty="0"/>
          </a:p>
        </p:txBody>
      </p:sp>
      <p:sp>
        <p:nvSpPr>
          <p:cNvPr id="4" name="Content Placeholder 3">
            <a:extLst>
              <a:ext uri="{FF2B5EF4-FFF2-40B4-BE49-F238E27FC236}">
                <a16:creationId xmlns:a16="http://schemas.microsoft.com/office/drawing/2014/main" id="{4CD809BB-EDF1-1D86-2ABA-321D5908DE2C}"/>
              </a:ext>
            </a:extLst>
          </p:cNvPr>
          <p:cNvSpPr>
            <a:spLocks noGrp="1"/>
          </p:cNvSpPr>
          <p:nvPr>
            <p:ph idx="11"/>
          </p:nvPr>
        </p:nvSpPr>
        <p:spPr>
          <a:xfrm>
            <a:off x="4513895" y="2753141"/>
            <a:ext cx="7043618" cy="2246243"/>
          </a:xfrm>
        </p:spPr>
        <p:txBody>
          <a:bodyPr/>
          <a:lstStyle/>
          <a:p>
            <a:pPr marL="342900" lvl="0" indent="-342900">
              <a:buSzPts val="800"/>
              <a:buFont typeface="Wingdings" panose="05000000000000000000" pitchFamily="2" charset="2"/>
              <a:buChar char=""/>
              <a:tabLst>
                <a:tab pos="266700" algn="l"/>
              </a:tabLst>
            </a:pPr>
            <a:r>
              <a:rPr lang="en-US" sz="24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We can clearly see </a:t>
            </a:r>
            <a:r>
              <a:rPr lang="en-GB" sz="2400" b="1"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Random Forest Classifier</a:t>
            </a:r>
            <a:r>
              <a:rPr lang="en-GB" sz="2400" b="1" dirty="0">
                <a:solidFill>
                  <a:srgbClr val="000000"/>
                </a:solidFill>
                <a:effectLst/>
                <a:latin typeface="Calibri" panose="020F0502020204030204" pitchFamily="34" charset="0"/>
                <a:ea typeface="TimesNewRomanPS-BoldMT"/>
                <a:cs typeface="Calibri" panose="020F0502020204030204" pitchFamily="34" charset="0"/>
              </a:rPr>
              <a:t> </a:t>
            </a:r>
            <a:r>
              <a:rPr lang="en-US" sz="24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has outperformed all other models. </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SzPts val="800"/>
              <a:buFont typeface="Wingdings" panose="05000000000000000000" pitchFamily="2" charset="2"/>
              <a:buChar char=""/>
              <a:tabLst>
                <a:tab pos="266700" algn="l"/>
              </a:tabLst>
            </a:pPr>
            <a:r>
              <a:rPr lang="en-GB" sz="24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Accuracy </a:t>
            </a:r>
            <a:r>
              <a:rPr lang="en-US" sz="24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is excellent for</a:t>
            </a:r>
            <a:r>
              <a:rPr lang="en-GB" sz="24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 Random Forest </a:t>
            </a:r>
            <a:r>
              <a:rPr lang="en-GB" sz="2400" dirty="0" err="1">
                <a:solidFill>
                  <a:srgbClr val="000000"/>
                </a:solidFill>
                <a:effectLst/>
                <a:latin typeface="Calibri" panose="020F0502020204030204" pitchFamily="34" charset="0"/>
                <a:ea typeface="SimSun" panose="02010600030101010101" pitchFamily="2" charset="-122"/>
                <a:cs typeface="Calibri" panose="020F0502020204030204" pitchFamily="34" charset="0"/>
              </a:rPr>
              <a:t>Classifer</a:t>
            </a:r>
            <a:r>
              <a:rPr lang="en-GB" sz="24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SzPts val="800"/>
              <a:buFont typeface="Wingdings" panose="05000000000000000000" pitchFamily="2" charset="2"/>
              <a:buChar char=""/>
              <a:tabLst>
                <a:tab pos="266700" algn="l"/>
              </a:tabLst>
            </a:pPr>
            <a:r>
              <a:rPr lang="en-GB" sz="24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So the below model is built based on this classifier.</a:t>
            </a:r>
            <a:r>
              <a:rPr lang="en-US" sz="2400" b="1" dirty="0">
                <a:effectLst/>
                <a:latin typeface="Calibri" panose="020F0502020204030204" pitchFamily="34" charset="0"/>
                <a:ea typeface="SimSun" panose="02010600030101010101" pitchFamily="2" charset="-122"/>
                <a:cs typeface="Calibri" panose="020F0502020204030204" pitchFamily="34" charset="0"/>
              </a:rPr>
              <a:t> </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1675709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F775-040E-C392-5F25-B1E444526D4A}"/>
              </a:ext>
            </a:extLst>
          </p:cNvPr>
          <p:cNvSpPr>
            <a:spLocks noGrp="1"/>
          </p:cNvSpPr>
          <p:nvPr>
            <p:ph type="title"/>
          </p:nvPr>
        </p:nvSpPr>
        <p:spPr>
          <a:xfrm>
            <a:off x="233266" y="457199"/>
            <a:ext cx="10823510" cy="1222311"/>
          </a:xfrm>
        </p:spPr>
        <p:txBody>
          <a:bodyPr/>
          <a:lstStyle/>
          <a:p>
            <a:pPr>
              <a:lnSpc>
                <a:spcPts val="1830"/>
              </a:lnSpc>
            </a:pPr>
            <a:r>
              <a:rPr lang="en-US" b="1" dirty="0">
                <a:effectLst/>
                <a:latin typeface="Calibri" panose="020F0502020204030204" pitchFamily="34" charset="0"/>
                <a:ea typeface="SimSun" panose="02010600030101010101" pitchFamily="2" charset="-122"/>
                <a:cs typeface="Calibri" panose="020F0502020204030204" pitchFamily="34" charset="0"/>
              </a:rPr>
              <a:t>Final implementation  of model</a:t>
            </a:r>
            <a:br>
              <a:rPr lang="en-US" b="1" dirty="0">
                <a:effectLst/>
                <a:latin typeface="Calibri" panose="020F0502020204030204" pitchFamily="34" charset="0"/>
                <a:ea typeface="SimSun" panose="02010600030101010101" pitchFamily="2" charset="-122"/>
                <a:cs typeface="Calibri" panose="020F0502020204030204" pitchFamily="34" charset="0"/>
              </a:rPr>
            </a:br>
            <a:br>
              <a:rPr lang="en-US" b="1" dirty="0">
                <a:effectLst/>
                <a:latin typeface="Calibri" panose="020F0502020204030204" pitchFamily="34" charset="0"/>
                <a:ea typeface="SimSun" panose="02010600030101010101" pitchFamily="2" charset="-122"/>
                <a:cs typeface="Calibri" panose="020F0502020204030204" pitchFamily="34" charset="0"/>
              </a:rPr>
            </a:br>
            <a:r>
              <a:rPr lang="en-US" b="1" dirty="0">
                <a:effectLst/>
                <a:latin typeface="Calibri" panose="020F0502020204030204" pitchFamily="34" charset="0"/>
                <a:ea typeface="SimSun" panose="02010600030101010101" pitchFamily="2" charset="-122"/>
                <a:cs typeface="Calibri" panose="020F0502020204030204" pitchFamily="34" charset="0"/>
              </a:rPr>
              <a:t>Using  Flask Website</a:t>
            </a:r>
            <a:br>
              <a:rPr lang="en-IN" dirty="0">
                <a:effectLst/>
                <a:latin typeface="Calibri" panose="020F0502020204030204" pitchFamily="34" charset="0"/>
                <a:ea typeface="SimSun" panose="02010600030101010101" pitchFamily="2" charset="-122"/>
                <a:cs typeface="Times New Roman" panose="02020603050405020304" pitchFamily="18" charset="0"/>
              </a:rPr>
            </a:br>
            <a:r>
              <a:rPr lang="en-US" b="1" dirty="0">
                <a:effectLst/>
                <a:latin typeface="Calibri" panose="020F0502020204030204" pitchFamily="34" charset="0"/>
                <a:ea typeface="SimSun" panose="02010600030101010101" pitchFamily="2" charset="-122"/>
                <a:cs typeface="Calibri" panose="020F0502020204030204" pitchFamily="34" charset="0"/>
              </a:rPr>
              <a:t> </a:t>
            </a:r>
            <a:br>
              <a:rPr lang="en-IN"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24881EB-6B71-CD6C-CB02-E1CC2F5FDBFE}"/>
              </a:ext>
            </a:extLst>
          </p:cNvPr>
          <p:cNvSpPr>
            <a:spLocks noGrp="1"/>
          </p:cNvSpPr>
          <p:nvPr>
            <p:ph idx="13"/>
          </p:nvPr>
        </p:nvSpPr>
        <p:spPr>
          <a:xfrm>
            <a:off x="233266" y="1306287"/>
            <a:ext cx="3788228" cy="4747322"/>
          </a:xfrm>
        </p:spPr>
        <p:txBody>
          <a:bodyPr/>
          <a:lstStyle/>
          <a:p>
            <a:pPr>
              <a:lnSpc>
                <a:spcPts val="1830"/>
              </a:lnSpc>
            </a:pPr>
            <a:r>
              <a:rPr lang="en-US" sz="1800" b="1" dirty="0">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b="1" dirty="0" err="1">
                <a:effectLst/>
                <a:latin typeface="Calibri" panose="020F0502020204030204" pitchFamily="34" charset="0"/>
                <a:ea typeface="SimSun" panose="02010600030101010101" pitchFamily="2" charset="-122"/>
              </a:rPr>
              <a:t>RandomForestClassifier</a:t>
            </a:r>
            <a:endParaRPr lang="en-US" b="1" dirty="0">
              <a:effectLst/>
              <a:latin typeface="Calibri" panose="020F0502020204030204" pitchFamily="34" charset="0"/>
              <a:ea typeface="SimSun" panose="02010600030101010101" pitchFamily="2" charset="-122"/>
            </a:endParaRPr>
          </a:p>
          <a:p>
            <a:r>
              <a:rPr lang="en-US" sz="1800" b="1" dirty="0">
                <a:effectLst/>
                <a:latin typeface="Calibri" panose="020F0502020204030204" pitchFamily="34" charset="0"/>
                <a:ea typeface="SimSun" panose="02010600030101010101" pitchFamily="2" charset="-122"/>
                <a:cs typeface="Calibri" panose="020F0502020204030204" pitchFamily="34" charset="0"/>
              </a:rPr>
              <a:t>Step 1: run the python code app.py</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40F488CE-2D69-3692-063C-5E38DA321F23}"/>
              </a:ext>
            </a:extLst>
          </p:cNvPr>
          <p:cNvSpPr>
            <a:spLocks noGrp="1"/>
          </p:cNvSpPr>
          <p:nvPr>
            <p:ph type="sldNum" sz="quarter" idx="10"/>
          </p:nvPr>
        </p:nvSpPr>
        <p:spPr/>
        <p:txBody>
          <a:bodyPr/>
          <a:lstStyle/>
          <a:p>
            <a:fld id="{48F63A3B-78C7-47BE-AE5E-E10140E04643}" type="slidenum">
              <a:rPr lang="en-US" smtClean="0"/>
              <a:pPr/>
              <a:t>36</a:t>
            </a:fld>
            <a:endParaRPr lang="en-US" dirty="0"/>
          </a:p>
        </p:txBody>
      </p:sp>
      <p:pic>
        <p:nvPicPr>
          <p:cNvPr id="8" name="Picture 7">
            <a:extLst>
              <a:ext uri="{FF2B5EF4-FFF2-40B4-BE49-F238E27FC236}">
                <a16:creationId xmlns:a16="http://schemas.microsoft.com/office/drawing/2014/main" id="{19C74A6C-89D8-E819-93C0-960AAA5D1BE4}"/>
              </a:ext>
            </a:extLst>
          </p:cNvPr>
          <p:cNvPicPr>
            <a:picLocks noChangeAspect="1"/>
          </p:cNvPicPr>
          <p:nvPr/>
        </p:nvPicPr>
        <p:blipFill>
          <a:blip r:embed="rId2"/>
          <a:stretch>
            <a:fillRect/>
          </a:stretch>
        </p:blipFill>
        <p:spPr>
          <a:xfrm>
            <a:off x="8553061" y="1120140"/>
            <a:ext cx="3638939" cy="2308860"/>
          </a:xfrm>
          <a:prstGeom prst="rect">
            <a:avLst/>
          </a:prstGeom>
        </p:spPr>
      </p:pic>
      <p:sp>
        <p:nvSpPr>
          <p:cNvPr id="10" name="TextBox 9">
            <a:extLst>
              <a:ext uri="{FF2B5EF4-FFF2-40B4-BE49-F238E27FC236}">
                <a16:creationId xmlns:a16="http://schemas.microsoft.com/office/drawing/2014/main" id="{212249FA-80A9-457D-03FF-F40F6D94D7E0}"/>
              </a:ext>
            </a:extLst>
          </p:cNvPr>
          <p:cNvSpPr txBox="1"/>
          <p:nvPr/>
        </p:nvSpPr>
        <p:spPr>
          <a:xfrm>
            <a:off x="946944" y="2151036"/>
            <a:ext cx="9098320" cy="5155257"/>
          </a:xfrm>
          <a:prstGeom prst="rect">
            <a:avLst/>
          </a:prstGeom>
          <a:noFill/>
        </p:spPr>
        <p:txBody>
          <a:bodyPr wrap="square">
            <a:spAutoFit/>
          </a:bodyPr>
          <a:lstStyle/>
          <a:p>
            <a:r>
              <a:rPr lang="en-US" sz="1100" b="1" dirty="0">
                <a:effectLst/>
                <a:latin typeface="Calibri" panose="020F0502020204030204" pitchFamily="34" charset="0"/>
                <a:ea typeface="SimSun" panose="02010600030101010101" pitchFamily="2" charset="-122"/>
                <a:cs typeface="Calibri" panose="020F0502020204030204" pitchFamily="34" charset="0"/>
              </a:rPr>
              <a:t>create Flask App:</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100" dirty="0">
                <a:effectLst/>
                <a:latin typeface="Calibri" panose="020F0502020204030204" pitchFamily="34" charset="0"/>
                <a:ea typeface="SimSun" panose="02010600030101010101" pitchFamily="2" charset="-122"/>
                <a:cs typeface="Calibri" panose="020F0502020204030204" pitchFamily="34"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100" dirty="0">
                <a:effectLst/>
                <a:latin typeface="Calibri" panose="020F0502020204030204" pitchFamily="34" charset="0"/>
                <a:ea typeface="SimSun" panose="02010600030101010101" pitchFamily="2" charset="-122"/>
                <a:cs typeface="Calibri" panose="020F0502020204030204" pitchFamily="34" charset="0"/>
              </a:rPr>
              <a:t>Import the Flask class and instantiate it to create a Flask app instance.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100" dirty="0">
                <a:effectLst/>
                <a:latin typeface="Calibri" panose="020F0502020204030204" pitchFamily="34" charset="0"/>
                <a:ea typeface="SimSun" panose="02010600030101010101" pitchFamily="2" charset="-122"/>
                <a:cs typeface="Calibri" panose="020F0502020204030204" pitchFamily="34" charset="0"/>
              </a:rPr>
              <a:t>Define routes using the @app.route('/myurl') decorator to specify URL endpoints for different functionalities.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100" b="1" dirty="0">
                <a:effectLst/>
                <a:latin typeface="Calibri" panose="020F0502020204030204" pitchFamily="34" charset="0"/>
                <a:ea typeface="SimSun" panose="02010600030101010101" pitchFamily="2" charset="-122"/>
                <a:cs typeface="Calibri" panose="020F0502020204030204" pitchFamily="34" charset="0"/>
              </a:rPr>
              <a:t>Write Random Forest Classifier and Model. </a:t>
            </a:r>
            <a:r>
              <a:rPr lang="en-US" sz="1100" b="1" dirty="0" err="1">
                <a:effectLst/>
                <a:latin typeface="Calibri" panose="020F0502020204030204" pitchFamily="34" charset="0"/>
                <a:ea typeface="SimSun" panose="02010600030101010101" pitchFamily="2" charset="-122"/>
                <a:cs typeface="Calibri" panose="020F0502020204030204" pitchFamily="34" charset="0"/>
              </a:rPr>
              <a:t>pkl</a:t>
            </a:r>
            <a:r>
              <a:rPr lang="en-US" sz="1100" b="1" dirty="0">
                <a:effectLst/>
                <a:latin typeface="Calibri" panose="020F0502020204030204" pitchFamily="34" charset="0"/>
                <a:ea typeface="SimSun" panose="02010600030101010101" pitchFamily="2" charset="-122"/>
                <a:cs typeface="Calibri" panose="020F0502020204030204" pitchFamily="34" charset="0"/>
              </a:rPr>
              <a:t>  File: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100" dirty="0">
                <a:effectLst/>
                <a:latin typeface="Calibri" panose="020F0502020204030204" pitchFamily="34" charset="0"/>
                <a:ea typeface="SimSun" panose="02010600030101010101" pitchFamily="2" charset="-122"/>
                <a:cs typeface="Calibri" panose="020F0502020204030204" pitchFamily="34"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100" dirty="0">
                <a:effectLst/>
                <a:latin typeface="Calibri" panose="020F0502020204030204" pitchFamily="34" charset="0"/>
                <a:ea typeface="SimSun" panose="02010600030101010101" pitchFamily="2" charset="-122"/>
                <a:cs typeface="Calibri" panose="020F0502020204030204" pitchFamily="34" charset="0"/>
              </a:rPr>
              <a:t>Create a Python script named random_forest_classifier.py.</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100" dirty="0">
                <a:effectLst/>
                <a:latin typeface="Calibri" panose="020F0502020204030204" pitchFamily="34" charset="0"/>
                <a:ea typeface="SimSun" panose="02010600030101010101" pitchFamily="2" charset="-122"/>
                <a:cs typeface="Calibri" panose="020F0502020204030204" pitchFamily="34" charset="0"/>
              </a:rPr>
              <a:t>Write Python code in this script to implement the random forest classifier for predicting the Schirmer test results.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100" dirty="0">
                <a:effectLst/>
                <a:latin typeface="Calibri" panose="020F0502020204030204" pitchFamily="34" charset="0"/>
                <a:ea typeface="SimSun" panose="02010600030101010101" pitchFamily="2" charset="-122"/>
                <a:cs typeface="Calibri" panose="020F0502020204030204" pitchFamily="34" charset="0"/>
              </a:rPr>
              <a:t>Once the classifier is trained and ready, save it into a file named </a:t>
            </a:r>
            <a:r>
              <a:rPr lang="en-US" sz="1100" dirty="0" err="1">
                <a:effectLst/>
                <a:latin typeface="Calibri" panose="020F0502020204030204" pitchFamily="34" charset="0"/>
                <a:ea typeface="SimSun" panose="02010600030101010101" pitchFamily="2" charset="-122"/>
                <a:cs typeface="Calibri" panose="020F0502020204030204" pitchFamily="34" charset="0"/>
              </a:rPr>
              <a:t>model.pkl</a:t>
            </a:r>
            <a:r>
              <a:rPr lang="en-US" sz="1100" dirty="0">
                <a:effectLst/>
                <a:latin typeface="Calibri" panose="020F0502020204030204" pitchFamily="34" charset="0"/>
                <a:ea typeface="SimSun" panose="02010600030101010101" pitchFamily="2" charset="-122"/>
                <a:cs typeface="Calibri" panose="020F0502020204030204" pitchFamily="34" charset="0"/>
              </a:rPr>
              <a:t> using the pickle library.</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100" b="1" dirty="0">
                <a:effectLst/>
                <a:latin typeface="Calibri" panose="020F0502020204030204" pitchFamily="34" charset="0"/>
                <a:ea typeface="SimSun" panose="02010600030101010101" pitchFamily="2" charset="-122"/>
                <a:cs typeface="Calibri" panose="020F0502020204030204" pitchFamily="34" charset="0"/>
              </a:rPr>
              <a:t>Implement Random Forest Classifier</a:t>
            </a:r>
            <a:r>
              <a:rPr lang="en-US" sz="1100" dirty="0">
                <a:effectLst/>
                <a:latin typeface="Calibri" panose="020F0502020204030204" pitchFamily="34" charset="0"/>
                <a:ea typeface="SimSun" panose="02010600030101010101" pitchFamily="2" charset="-122"/>
                <a:cs typeface="Calibri" panose="020F0502020204030204" pitchFamily="34" charset="0"/>
              </a:rPr>
              <a:t>:</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100" dirty="0">
                <a:effectLst/>
                <a:latin typeface="Calibri" panose="020F0502020204030204" pitchFamily="34" charset="0"/>
                <a:ea typeface="SimSun" panose="02010600030101010101" pitchFamily="2" charset="-122"/>
                <a:cs typeface="Calibri" panose="020F0502020204030204" pitchFamily="34"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100" dirty="0">
                <a:effectLst/>
                <a:latin typeface="Calibri" panose="020F0502020204030204" pitchFamily="34" charset="0"/>
                <a:ea typeface="SimSun" panose="02010600030101010101" pitchFamily="2" charset="-122"/>
                <a:cs typeface="Calibri" panose="020F0502020204030204" pitchFamily="34" charset="0"/>
              </a:rPr>
              <a:t>In the random_forest_classifier.py script, write code to load the dataset, preprocess it, train the random forest classifier, and evaluate its performance.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100" dirty="0">
                <a:effectLst/>
                <a:latin typeface="Calibri" panose="020F0502020204030204" pitchFamily="34" charset="0"/>
                <a:ea typeface="SimSun" panose="02010600030101010101" pitchFamily="2" charset="-122"/>
                <a:cs typeface="Calibri" panose="020F0502020204030204" pitchFamily="34" charset="0"/>
              </a:rPr>
              <a:t>After training, save the trained classifier to the </a:t>
            </a:r>
            <a:r>
              <a:rPr lang="en-US" sz="1100" dirty="0" err="1">
                <a:effectLst/>
                <a:latin typeface="Calibri" panose="020F0502020204030204" pitchFamily="34" charset="0"/>
                <a:ea typeface="SimSun" panose="02010600030101010101" pitchFamily="2" charset="-122"/>
                <a:cs typeface="Calibri" panose="020F0502020204030204" pitchFamily="34" charset="0"/>
              </a:rPr>
              <a:t>model.pkl</a:t>
            </a:r>
            <a:r>
              <a:rPr lang="en-US" sz="1100" dirty="0">
                <a:effectLst/>
                <a:latin typeface="Calibri" panose="020F0502020204030204" pitchFamily="34" charset="0"/>
                <a:ea typeface="SimSun" panose="02010600030101010101" pitchFamily="2" charset="-122"/>
                <a:cs typeface="Calibri" panose="020F0502020204030204" pitchFamily="34" charset="0"/>
              </a:rPr>
              <a:t> file using the </a:t>
            </a:r>
            <a:r>
              <a:rPr lang="en-US" sz="1100" dirty="0" err="1">
                <a:effectLst/>
                <a:latin typeface="Calibri" panose="020F0502020204030204" pitchFamily="34" charset="0"/>
                <a:ea typeface="SimSun" panose="02010600030101010101" pitchFamily="2" charset="-122"/>
                <a:cs typeface="Calibri" panose="020F0502020204030204" pitchFamily="34" charset="0"/>
              </a:rPr>
              <a:t>pickle.dump</a:t>
            </a:r>
            <a:r>
              <a:rPr lang="en-US" sz="1100" dirty="0">
                <a:effectLst/>
                <a:latin typeface="Calibri" panose="020F0502020204030204" pitchFamily="34" charset="0"/>
                <a:ea typeface="SimSun" panose="02010600030101010101" pitchFamily="2" charset="-122"/>
                <a:cs typeface="Calibri" panose="020F0502020204030204" pitchFamily="34" charset="0"/>
              </a:rPr>
              <a:t>() function.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100" b="1" dirty="0">
                <a:effectLst/>
                <a:latin typeface="Calibri" panose="020F0502020204030204" pitchFamily="34" charset="0"/>
                <a:ea typeface="SimSun" panose="02010600030101010101" pitchFamily="2" charset="-122"/>
                <a:cs typeface="Calibri" panose="020F0502020204030204" pitchFamily="34" charset="0"/>
              </a:rPr>
              <a:t>Create Index.html File: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100" b="1" dirty="0">
                <a:effectLst/>
                <a:latin typeface="Calibri" panose="020F0502020204030204" pitchFamily="34" charset="0"/>
                <a:ea typeface="SimSun" panose="02010600030101010101" pitchFamily="2" charset="-122"/>
                <a:cs typeface="Calibri" panose="020F0502020204030204" pitchFamily="34"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100" dirty="0">
                <a:effectLst/>
                <a:latin typeface="Calibri" panose="020F0502020204030204" pitchFamily="34" charset="0"/>
                <a:ea typeface="SimSun" panose="02010600030101010101" pitchFamily="2" charset="-122"/>
                <a:cs typeface="Calibri" panose="020F0502020204030204" pitchFamily="34" charset="0"/>
              </a:rPr>
              <a:t>Create an HTML file named index.html to serve as the user interface for inputting data.</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100" dirty="0">
                <a:effectLst/>
                <a:latin typeface="Calibri" panose="020F0502020204030204" pitchFamily="34" charset="0"/>
                <a:ea typeface="SimSun" panose="02010600030101010101" pitchFamily="2" charset="-122"/>
                <a:cs typeface="Calibri" panose="020F0502020204030204" pitchFamily="34" charset="0"/>
              </a:rPr>
              <a:t>Design the HTML page to contain input fields for all 23 attributes required for the Schirmer test prediction.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100" b="1" dirty="0">
                <a:effectLst/>
                <a:latin typeface="Calibri" panose="020F0502020204030204" pitchFamily="34" charset="0"/>
                <a:ea typeface="SimSun" panose="02010600030101010101" pitchFamily="2" charset="-122"/>
                <a:cs typeface="Calibri" panose="020F0502020204030204" pitchFamily="34" charset="0"/>
              </a:rPr>
              <a:t>Implement Flask Routes: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100" dirty="0">
                <a:effectLst/>
                <a:latin typeface="Calibri" panose="020F0502020204030204" pitchFamily="34" charset="0"/>
                <a:ea typeface="SimSun" panose="02010600030101010101" pitchFamily="2" charset="-122"/>
                <a:cs typeface="Calibri" panose="020F0502020204030204" pitchFamily="34"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100" dirty="0">
                <a:effectLst/>
                <a:latin typeface="Calibri" panose="020F0502020204030204" pitchFamily="34" charset="0"/>
                <a:ea typeface="SimSun" panose="02010600030101010101" pitchFamily="2" charset="-122"/>
                <a:cs typeface="Calibri" panose="020F0502020204030204" pitchFamily="34" charset="0"/>
              </a:rPr>
              <a:t>Define Flask routes to handle requests from the client-side.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100" dirty="0">
                <a:effectLst/>
                <a:latin typeface="Calibri" panose="020F0502020204030204" pitchFamily="34" charset="0"/>
                <a:ea typeface="SimSun" panose="02010600030101010101" pitchFamily="2" charset="-122"/>
                <a:cs typeface="Calibri" panose="020F0502020204030204" pitchFamily="34" charset="0"/>
              </a:rPr>
              <a:t>For example, create a route to render the index.html template and another route to handle form submissions.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100" b="1" dirty="0">
                <a:effectLst/>
                <a:latin typeface="Calibri" panose="020F0502020204030204" pitchFamily="34" charset="0"/>
                <a:ea typeface="SimSun" panose="02010600030101010101" pitchFamily="2" charset="-122"/>
                <a:cs typeface="Calibri" panose="020F0502020204030204" pitchFamily="34" charset="0"/>
              </a:rPr>
              <a:t>Run Flask App:</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100" dirty="0">
                <a:effectLst/>
                <a:latin typeface="Calibri" panose="020F0502020204030204" pitchFamily="34" charset="0"/>
                <a:ea typeface="SimSun" panose="02010600030101010101" pitchFamily="2" charset="-122"/>
                <a:cs typeface="Calibri" panose="020F0502020204030204" pitchFamily="34"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100" dirty="0">
                <a:effectLst/>
                <a:latin typeface="Calibri" panose="020F0502020204030204" pitchFamily="34" charset="0"/>
                <a:ea typeface="SimSun" panose="02010600030101010101" pitchFamily="2" charset="-122"/>
                <a:cs typeface="Calibri" panose="020F0502020204030204" pitchFamily="34" charset="0"/>
              </a:rPr>
              <a:t>Run the Flask app using the flask run command or by executing the Python script containing the Flask app.</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100" dirty="0">
                <a:effectLst/>
                <a:latin typeface="Calibri" panose="020F0502020204030204" pitchFamily="34" charset="0"/>
                <a:ea typeface="SimSun" panose="02010600030101010101" pitchFamily="2" charset="-122"/>
                <a:cs typeface="Calibri" panose="020F0502020204030204" pitchFamily="34" charset="0"/>
              </a:rPr>
              <a:t>Access the Flask app through a web browser to interact with the user interface and make predictions.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100" dirty="0">
                <a:effectLst/>
                <a:latin typeface="Calibri" panose="020F0502020204030204" pitchFamily="34" charset="0"/>
                <a:ea typeface="SimSun" panose="02010600030101010101" pitchFamily="2" charset="-122"/>
                <a:cs typeface="Calibri" panose="020F0502020204030204" pitchFamily="34"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Calibri" panose="020F0502020204030204" pitchFamily="34" charset="0"/>
              </a:rPr>
              <a:t> </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solidFill>
                  <a:srgbClr val="404040"/>
                </a:solidFill>
                <a:effectLst/>
                <a:latin typeface="Calibri" panose="020F0502020204030204" pitchFamily="34" charset="0"/>
                <a:ea typeface="SimSun" panose="02010600030101010101" pitchFamily="2" charset="-122"/>
                <a:cs typeface="Calibri" panose="020F0502020204030204" pitchFamily="34" charset="0"/>
              </a:rPr>
              <a:t> </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5917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5CFC-677D-5B42-3EF2-EC766D546054}"/>
              </a:ext>
            </a:extLst>
          </p:cNvPr>
          <p:cNvSpPr>
            <a:spLocks noGrp="1"/>
          </p:cNvSpPr>
          <p:nvPr>
            <p:ph type="title"/>
          </p:nvPr>
        </p:nvSpPr>
        <p:spPr>
          <a:xfrm>
            <a:off x="256478" y="44492"/>
            <a:ext cx="7843837" cy="1012782"/>
          </a:xfrm>
        </p:spPr>
        <p:txBody>
          <a:bodyPr/>
          <a:lstStyle/>
          <a:p>
            <a:r>
              <a:rPr lang="en-US" sz="1800" b="1" dirty="0">
                <a:effectLst/>
                <a:latin typeface="Calibri" panose="020F0502020204030204" pitchFamily="34" charset="0"/>
                <a:ea typeface="SimSun" panose="02010600030101010101" pitchFamily="2" charset="-122"/>
                <a:cs typeface="Calibri" panose="020F0502020204030204" pitchFamily="34" charset="0"/>
              </a:rPr>
              <a:t>Step 2: open the link  in browser:</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5" name="Slide Number Placeholder 4">
            <a:extLst>
              <a:ext uri="{FF2B5EF4-FFF2-40B4-BE49-F238E27FC236}">
                <a16:creationId xmlns:a16="http://schemas.microsoft.com/office/drawing/2014/main" id="{712ABE33-F0FC-94F2-56E1-58803FA26FE3}"/>
              </a:ext>
            </a:extLst>
          </p:cNvPr>
          <p:cNvSpPr>
            <a:spLocks noGrp="1"/>
          </p:cNvSpPr>
          <p:nvPr>
            <p:ph type="sldNum" sz="quarter" idx="10"/>
          </p:nvPr>
        </p:nvSpPr>
        <p:spPr/>
        <p:txBody>
          <a:bodyPr/>
          <a:lstStyle/>
          <a:p>
            <a:fld id="{48F63A3B-78C7-47BE-AE5E-E10140E04643}" type="slidenum">
              <a:rPr lang="en-US" smtClean="0"/>
              <a:pPr/>
              <a:t>37</a:t>
            </a:fld>
            <a:endParaRPr lang="en-US" dirty="0"/>
          </a:p>
        </p:txBody>
      </p:sp>
      <p:pic>
        <p:nvPicPr>
          <p:cNvPr id="6" name="Content Placeholder 5">
            <a:extLst>
              <a:ext uri="{FF2B5EF4-FFF2-40B4-BE49-F238E27FC236}">
                <a16:creationId xmlns:a16="http://schemas.microsoft.com/office/drawing/2014/main" id="{10BF2FB9-6C02-8EC2-BEF3-C31E99F4BE31}"/>
              </a:ext>
            </a:extLst>
          </p:cNvPr>
          <p:cNvPicPr>
            <a:picLocks noGrp="1" noChangeAspect="1"/>
          </p:cNvPicPr>
          <p:nvPr>
            <p:ph idx="13"/>
          </p:nvPr>
        </p:nvPicPr>
        <p:blipFill>
          <a:blip r:embed="rId2"/>
          <a:stretch>
            <a:fillRect/>
          </a:stretch>
        </p:blipFill>
        <p:spPr>
          <a:xfrm>
            <a:off x="669074" y="2332038"/>
            <a:ext cx="8028878" cy="3721100"/>
          </a:xfrm>
          <a:prstGeom prst="rect">
            <a:avLst/>
          </a:prstGeom>
        </p:spPr>
      </p:pic>
      <p:sp>
        <p:nvSpPr>
          <p:cNvPr id="8" name="TextBox 7">
            <a:extLst>
              <a:ext uri="{FF2B5EF4-FFF2-40B4-BE49-F238E27FC236}">
                <a16:creationId xmlns:a16="http://schemas.microsoft.com/office/drawing/2014/main" id="{0C4ADCEF-E726-8036-D4CE-E81F313BD59C}"/>
              </a:ext>
            </a:extLst>
          </p:cNvPr>
          <p:cNvSpPr txBox="1"/>
          <p:nvPr/>
        </p:nvSpPr>
        <p:spPr>
          <a:xfrm>
            <a:off x="404232" y="716679"/>
            <a:ext cx="9219270" cy="1477328"/>
          </a:xfrm>
          <a:prstGeom prst="rect">
            <a:avLst/>
          </a:prstGeom>
          <a:noFill/>
        </p:spPr>
        <p:txBody>
          <a:bodyPr wrap="square">
            <a:spAutoFit/>
          </a:bodyPr>
          <a:lstStyle/>
          <a:p>
            <a:pPr marL="342900" lvl="0" indent="-342900">
              <a:buFont typeface="Symbol" panose="05050102010706020507" pitchFamily="18" charset="2"/>
              <a:buChar char=""/>
              <a:tabLst>
                <a:tab pos="742950"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Once the web application is open, you'll see input fields corresponding to each attribute required for predicting Schirmer test values. </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tabLst>
                <a:tab pos="742950"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Enter the values for each attribute in the respective input tabs. </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tabLst>
                <a:tab pos="742950"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Additionally, make selections from any choice boxes provided, if applicable, based on the options available.</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08147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19CC-B8BB-9192-FBF2-9621C2F768D2}"/>
              </a:ext>
            </a:extLst>
          </p:cNvPr>
          <p:cNvSpPr>
            <a:spLocks noGrp="1"/>
          </p:cNvSpPr>
          <p:nvPr>
            <p:ph type="title"/>
          </p:nvPr>
        </p:nvSpPr>
        <p:spPr>
          <a:xfrm>
            <a:off x="245327" y="186552"/>
            <a:ext cx="7843837" cy="1012782"/>
          </a:xfrm>
        </p:spPr>
        <p:txBody>
          <a:bodyPr/>
          <a:lstStyle/>
          <a:p>
            <a:pPr>
              <a:tabLst>
                <a:tab pos="742950"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 </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r>
              <a:rPr lang="en-US" sz="1800" b="1" dirty="0">
                <a:effectLst/>
                <a:latin typeface="Calibri" panose="020F0502020204030204" pitchFamily="34" charset="0"/>
                <a:ea typeface="SimSun" panose="02010600030101010101" pitchFamily="2" charset="-122"/>
                <a:cs typeface="Calibri" panose="020F0502020204030204" pitchFamily="34" charset="0"/>
              </a:rPr>
              <a:t>Step 3: click on prediction button  </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5" name="Slide Number Placeholder 4">
            <a:extLst>
              <a:ext uri="{FF2B5EF4-FFF2-40B4-BE49-F238E27FC236}">
                <a16:creationId xmlns:a16="http://schemas.microsoft.com/office/drawing/2014/main" id="{6C228885-0413-06CC-21FE-456A022B49BE}"/>
              </a:ext>
            </a:extLst>
          </p:cNvPr>
          <p:cNvSpPr>
            <a:spLocks noGrp="1"/>
          </p:cNvSpPr>
          <p:nvPr>
            <p:ph type="sldNum" sz="quarter" idx="10"/>
          </p:nvPr>
        </p:nvSpPr>
        <p:spPr/>
        <p:txBody>
          <a:bodyPr/>
          <a:lstStyle/>
          <a:p>
            <a:fld id="{48F63A3B-78C7-47BE-AE5E-E10140E04643}" type="slidenum">
              <a:rPr lang="en-US" smtClean="0"/>
              <a:pPr/>
              <a:t>38</a:t>
            </a:fld>
            <a:endParaRPr lang="en-US" dirty="0"/>
          </a:p>
        </p:txBody>
      </p:sp>
      <p:pic>
        <p:nvPicPr>
          <p:cNvPr id="6" name="Content Placeholder 5">
            <a:extLst>
              <a:ext uri="{FF2B5EF4-FFF2-40B4-BE49-F238E27FC236}">
                <a16:creationId xmlns:a16="http://schemas.microsoft.com/office/drawing/2014/main" id="{BC7E9896-AD6A-38EA-56C2-DBF7D0039793}"/>
              </a:ext>
            </a:extLst>
          </p:cNvPr>
          <p:cNvPicPr>
            <a:picLocks noGrp="1" noChangeAspect="1"/>
          </p:cNvPicPr>
          <p:nvPr>
            <p:ph idx="13"/>
          </p:nvPr>
        </p:nvPicPr>
        <p:blipFill>
          <a:blip r:embed="rId2"/>
          <a:stretch>
            <a:fillRect/>
          </a:stretch>
        </p:blipFill>
        <p:spPr>
          <a:xfrm>
            <a:off x="914400" y="1550020"/>
            <a:ext cx="6902450" cy="4352999"/>
          </a:xfrm>
          <a:prstGeom prst="rect">
            <a:avLst/>
          </a:prstGeom>
        </p:spPr>
      </p:pic>
      <p:sp>
        <p:nvSpPr>
          <p:cNvPr id="8" name="TextBox 7">
            <a:extLst>
              <a:ext uri="{FF2B5EF4-FFF2-40B4-BE49-F238E27FC236}">
                <a16:creationId xmlns:a16="http://schemas.microsoft.com/office/drawing/2014/main" id="{719DF648-02D6-2868-3203-BE5B81DABD13}"/>
              </a:ext>
            </a:extLst>
          </p:cNvPr>
          <p:cNvSpPr txBox="1"/>
          <p:nvPr/>
        </p:nvSpPr>
        <p:spPr>
          <a:xfrm>
            <a:off x="765972" y="737669"/>
            <a:ext cx="8690261" cy="646331"/>
          </a:xfrm>
          <a:prstGeom prst="rect">
            <a:avLst/>
          </a:prstGeom>
          <a:noFill/>
        </p:spPr>
        <p:txBody>
          <a:bodyPr wrap="square">
            <a:spAutoFit/>
          </a:bodyPr>
          <a:lstStyle/>
          <a:p>
            <a:pPr>
              <a:tabLst>
                <a:tab pos="742950"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After entering all the necessary input values, click on the "Prediction" button. This action triggers the Flask app to process the input data using the trained model</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88901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FAE79-9B99-073C-7CCB-FB5CCADB1ABC}"/>
              </a:ext>
            </a:extLst>
          </p:cNvPr>
          <p:cNvSpPr>
            <a:spLocks noGrp="1"/>
          </p:cNvSpPr>
          <p:nvPr>
            <p:ph type="title"/>
          </p:nvPr>
        </p:nvSpPr>
        <p:spPr>
          <a:xfrm>
            <a:off x="319028" y="457199"/>
            <a:ext cx="7843837" cy="1012782"/>
          </a:xfrm>
        </p:spPr>
        <p:txBody>
          <a:bodyPr/>
          <a:lstStyle/>
          <a:p>
            <a:r>
              <a:rPr lang="en-US" sz="1800" b="1" dirty="0">
                <a:effectLst/>
                <a:latin typeface="Calibri" panose="020F0502020204030204" pitchFamily="34" charset="0"/>
                <a:ea typeface="SimSun" panose="02010600030101010101" pitchFamily="2" charset="-122"/>
                <a:cs typeface="Calibri" panose="020F0502020204030204" pitchFamily="34" charset="0"/>
              </a:rPr>
              <a:t>Step 4: get the predicted values of  </a:t>
            </a:r>
            <a:r>
              <a:rPr lang="en-US" sz="1800" b="1" dirty="0" err="1">
                <a:effectLst/>
                <a:latin typeface="Calibri" panose="020F0502020204030204" pitchFamily="34" charset="0"/>
                <a:ea typeface="SimSun" panose="02010600030101010101" pitchFamily="2" charset="-122"/>
                <a:cs typeface="Calibri" panose="020F0502020204030204" pitchFamily="34" charset="0"/>
              </a:rPr>
              <a:t>schrimers</a:t>
            </a:r>
            <a:r>
              <a:rPr lang="en-US" sz="1800" b="1" dirty="0">
                <a:effectLst/>
                <a:latin typeface="Calibri" panose="020F0502020204030204" pitchFamily="34" charset="0"/>
                <a:ea typeface="SimSun" panose="02010600030101010101" pitchFamily="2" charset="-122"/>
                <a:cs typeface="Calibri" panose="020F0502020204030204" pitchFamily="34" charset="0"/>
              </a:rPr>
              <a:t> left eye and </a:t>
            </a:r>
            <a:r>
              <a:rPr lang="en-US" sz="1800" b="1" dirty="0" err="1">
                <a:effectLst/>
                <a:latin typeface="Calibri" panose="020F0502020204030204" pitchFamily="34" charset="0"/>
                <a:ea typeface="SimSun" panose="02010600030101010101" pitchFamily="2" charset="-122"/>
                <a:cs typeface="Calibri" panose="020F0502020204030204" pitchFamily="34" charset="0"/>
              </a:rPr>
              <a:t>schimers</a:t>
            </a:r>
            <a:r>
              <a:rPr lang="en-US" sz="1800" b="1" dirty="0">
                <a:effectLst/>
                <a:latin typeface="Calibri" panose="020F0502020204030204" pitchFamily="34" charset="0"/>
                <a:ea typeface="SimSun" panose="02010600030101010101" pitchFamily="2" charset="-122"/>
                <a:cs typeface="Calibri" panose="020F0502020204030204" pitchFamily="34" charset="0"/>
              </a:rPr>
              <a:t> right eye</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5" name="Slide Number Placeholder 4">
            <a:extLst>
              <a:ext uri="{FF2B5EF4-FFF2-40B4-BE49-F238E27FC236}">
                <a16:creationId xmlns:a16="http://schemas.microsoft.com/office/drawing/2014/main" id="{84D82467-1539-5AA6-AD5D-2577814715AE}"/>
              </a:ext>
            </a:extLst>
          </p:cNvPr>
          <p:cNvSpPr>
            <a:spLocks noGrp="1"/>
          </p:cNvSpPr>
          <p:nvPr>
            <p:ph type="sldNum" sz="quarter" idx="10"/>
          </p:nvPr>
        </p:nvSpPr>
        <p:spPr/>
        <p:txBody>
          <a:bodyPr/>
          <a:lstStyle/>
          <a:p>
            <a:fld id="{48F63A3B-78C7-47BE-AE5E-E10140E04643}" type="slidenum">
              <a:rPr lang="en-US" smtClean="0"/>
              <a:pPr/>
              <a:t>39</a:t>
            </a:fld>
            <a:endParaRPr lang="en-US" dirty="0"/>
          </a:p>
        </p:txBody>
      </p:sp>
      <p:pic>
        <p:nvPicPr>
          <p:cNvPr id="6" name="Content Placeholder 5">
            <a:extLst>
              <a:ext uri="{FF2B5EF4-FFF2-40B4-BE49-F238E27FC236}">
                <a16:creationId xmlns:a16="http://schemas.microsoft.com/office/drawing/2014/main" id="{DD569828-ADFC-F155-EF57-7CFC8460ED8D}"/>
              </a:ext>
            </a:extLst>
          </p:cNvPr>
          <p:cNvPicPr>
            <a:picLocks noGrp="1" noChangeAspect="1"/>
          </p:cNvPicPr>
          <p:nvPr>
            <p:ph idx="13"/>
          </p:nvPr>
        </p:nvPicPr>
        <p:blipFill>
          <a:blip r:embed="rId2"/>
          <a:stretch>
            <a:fillRect/>
          </a:stretch>
        </p:blipFill>
        <p:spPr>
          <a:xfrm>
            <a:off x="501805" y="2418599"/>
            <a:ext cx="8285355" cy="2523414"/>
          </a:xfrm>
          <a:prstGeom prst="rect">
            <a:avLst/>
          </a:prstGeom>
        </p:spPr>
      </p:pic>
      <p:sp>
        <p:nvSpPr>
          <p:cNvPr id="8" name="TextBox 7">
            <a:extLst>
              <a:ext uri="{FF2B5EF4-FFF2-40B4-BE49-F238E27FC236}">
                <a16:creationId xmlns:a16="http://schemas.microsoft.com/office/drawing/2014/main" id="{2E1CB395-DDC3-13BC-0894-C4A7266A7809}"/>
              </a:ext>
            </a:extLst>
          </p:cNvPr>
          <p:cNvSpPr txBox="1"/>
          <p:nvPr/>
        </p:nvSpPr>
        <p:spPr>
          <a:xfrm>
            <a:off x="370254" y="1218269"/>
            <a:ext cx="8932127" cy="1200329"/>
          </a:xfrm>
          <a:prstGeom prst="rect">
            <a:avLst/>
          </a:prstGeom>
          <a:noFill/>
        </p:spPr>
        <p:txBody>
          <a:bodyPr wrap="square">
            <a:spAutoFit/>
          </a:bodyPr>
          <a:lstStyle/>
          <a:p>
            <a:pPr>
              <a:tabLst>
                <a:tab pos="676275"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Upon clicking the "Prediction" button, the Flask app will utilize the trained random forest classifier to predict the Schirmer test values for both the left eye and the right eye. </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a:tabLst>
                <a:tab pos="676275"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The predicted values will be displayed on the web page.</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a:tabLst>
                <a:tab pos="676275" algn="l"/>
              </a:tabLst>
            </a:pPr>
            <a:r>
              <a:rPr lang="en-US" sz="1800" b="1" dirty="0">
                <a:effectLst/>
                <a:latin typeface="Calibri" panose="020F0502020204030204" pitchFamily="34" charset="0"/>
                <a:ea typeface="SimSun" panose="02010600030101010101" pitchFamily="2" charset="-122"/>
                <a:cs typeface="Calibri" panose="020F0502020204030204" pitchFamily="34" charset="0"/>
              </a:rPr>
              <a:t> </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7078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634888" y="472210"/>
            <a:ext cx="5723586" cy="452545"/>
          </a:xfrm>
        </p:spPr>
        <p:txBody>
          <a:bodyPr/>
          <a:lstStyle/>
          <a:p>
            <a:r>
              <a:rPr lang="en-US" dirty="0"/>
              <a:t>ABSTRACT</a:t>
            </a:r>
          </a:p>
        </p:txBody>
      </p:sp>
      <p:sp>
        <p:nvSpPr>
          <p:cNvPr id="5" name="TextBox 4">
            <a:extLst>
              <a:ext uri="{FF2B5EF4-FFF2-40B4-BE49-F238E27FC236}">
                <a16:creationId xmlns:a16="http://schemas.microsoft.com/office/drawing/2014/main" id="{2D115872-6C27-6206-8CF5-9627DD3311B1}"/>
              </a:ext>
            </a:extLst>
          </p:cNvPr>
          <p:cNvSpPr txBox="1"/>
          <p:nvPr/>
        </p:nvSpPr>
        <p:spPr>
          <a:xfrm>
            <a:off x="447262" y="1265014"/>
            <a:ext cx="10316816" cy="5573321"/>
          </a:xfrm>
          <a:prstGeom prst="rect">
            <a:avLst/>
          </a:prstGeom>
          <a:noFill/>
        </p:spPr>
        <p:txBody>
          <a:bodyPr wrap="square" rtlCol="0">
            <a:spAutoFit/>
          </a:bodyPr>
          <a:lstStyle/>
          <a:p>
            <a:pPr marR="10795" indent="-227330" algn="just">
              <a:spcBef>
                <a:spcPts val="265"/>
              </a:spcBef>
            </a:pPr>
            <a:r>
              <a:rPr lang="en-US" sz="1800" b="0" kern="0" dirty="0">
                <a:effectLst/>
                <a:latin typeface="Calibri" panose="020F0502020204030204" pitchFamily="34" charset="0"/>
                <a:ea typeface="SimSun" panose="02010600030101010101" pitchFamily="2" charset="-122"/>
                <a:cs typeface="Calibri" panose="020F0502020204030204" pitchFamily="34" charset="0"/>
              </a:rPr>
              <a:t>Digital eye strain (DES) has emerged as a significant concern in the modern era due to the widespread use of digital electronic devices such as computers, smartphones, and tablets. This condition, characterized by a range of ocular and visual symptoms, has become more prevalent with the shift towards remote work and digital learning, particularly exacerbated by the COVID-19 pandemic. With the prolonged use of digital screens becoming a norm, it is imperative to understand the risk factors associated with DES, especially among undergraduates who heavily rely on these devices for academic and recreational purposes.</a:t>
            </a:r>
            <a:endParaRPr lang="en-IN" sz="1800" b="1" kern="0" dirty="0">
              <a:effectLst/>
              <a:latin typeface="Calibri" panose="020F0502020204030204" pitchFamily="34" charset="0"/>
              <a:ea typeface="SimSun" panose="02010600030101010101" pitchFamily="2" charset="-122"/>
              <a:cs typeface="Times New Roman" panose="02020603050405020304" pitchFamily="18" charset="0"/>
            </a:endParaRPr>
          </a:p>
          <a:p>
            <a:pPr marR="10795" indent="-227330" algn="just">
              <a:spcBef>
                <a:spcPts val="265"/>
              </a:spcBef>
            </a:pPr>
            <a:r>
              <a:rPr lang="en-US" sz="1800" b="0" kern="0" dirty="0">
                <a:effectLst/>
                <a:latin typeface="Calibri" panose="020F0502020204030204" pitchFamily="34" charset="0"/>
                <a:ea typeface="SimSun" panose="02010600030101010101" pitchFamily="2" charset="-122"/>
                <a:cs typeface="Calibri" panose="020F0502020204030204" pitchFamily="34" charset="0"/>
              </a:rPr>
              <a:t> </a:t>
            </a:r>
            <a:endParaRPr lang="en-IN" sz="1800" b="1" kern="0" dirty="0">
              <a:effectLst/>
              <a:latin typeface="Calibri" panose="020F0502020204030204" pitchFamily="34" charset="0"/>
              <a:ea typeface="SimSun" panose="02010600030101010101" pitchFamily="2" charset="-122"/>
              <a:cs typeface="Times New Roman" panose="02020603050405020304" pitchFamily="18" charset="0"/>
            </a:endParaRPr>
          </a:p>
          <a:p>
            <a:pPr marR="10795" indent="-227330" algn="just">
              <a:spcBef>
                <a:spcPts val="265"/>
              </a:spcBef>
            </a:pPr>
            <a:r>
              <a:rPr lang="en-US" sz="1800" b="0" kern="0" dirty="0">
                <a:effectLst/>
                <a:latin typeface="Calibri" panose="020F0502020204030204" pitchFamily="34" charset="0"/>
                <a:ea typeface="SimSun" panose="02010600030101010101" pitchFamily="2" charset="-122"/>
                <a:cs typeface="Calibri" panose="020F0502020204030204" pitchFamily="34" charset="0"/>
              </a:rPr>
              <a:t>     This project aims to address the problem of assessing risk factors related to prolonged use of digital screens on the eyes among undergraduates. Through a comprehensive market survey and analysis of primary data collected, the project explores, visualizes, and models the dataset to develop a ready-to-use product on a web API platform. Utilizing tools such as Anaconda Python </a:t>
            </a:r>
            <a:r>
              <a:rPr lang="en-US" sz="1800" b="0" kern="0" dirty="0" err="1">
                <a:effectLst/>
                <a:latin typeface="Calibri" panose="020F0502020204030204" pitchFamily="34" charset="0"/>
                <a:ea typeface="SimSun" panose="02010600030101010101" pitchFamily="2" charset="-122"/>
                <a:cs typeface="Calibri" panose="020F0502020204030204" pitchFamily="34" charset="0"/>
              </a:rPr>
              <a:t>Jupyter</a:t>
            </a:r>
            <a:r>
              <a:rPr lang="en-US" sz="1800" b="0" kern="0" dirty="0">
                <a:effectLst/>
                <a:latin typeface="Calibri" panose="020F0502020204030204" pitchFamily="34" charset="0"/>
                <a:ea typeface="SimSun" panose="02010600030101010101" pitchFamily="2" charset="-122"/>
                <a:cs typeface="Calibri" panose="020F0502020204030204" pitchFamily="34" charset="0"/>
              </a:rPr>
              <a:t> for EDA, data cleaning, and model building, the project identifies and evaluates the best model for predicting and understanding DES risk factors.</a:t>
            </a:r>
            <a:endParaRPr lang="en-IN" sz="1800" b="1" kern="0" dirty="0">
              <a:effectLst/>
              <a:latin typeface="Calibri" panose="020F0502020204030204" pitchFamily="34" charset="0"/>
              <a:ea typeface="SimSun" panose="02010600030101010101" pitchFamily="2" charset="-122"/>
              <a:cs typeface="Times New Roman" panose="02020603050405020304" pitchFamily="18" charset="0"/>
            </a:endParaRPr>
          </a:p>
          <a:p>
            <a:pPr marR="10795" indent="-227330" algn="just">
              <a:spcBef>
                <a:spcPts val="265"/>
              </a:spcBef>
            </a:pPr>
            <a:r>
              <a:rPr lang="en-US" sz="1800" b="0" kern="0" dirty="0">
                <a:effectLst/>
                <a:latin typeface="Calibri" panose="020F0502020204030204" pitchFamily="34" charset="0"/>
                <a:ea typeface="SimSun" panose="02010600030101010101" pitchFamily="2" charset="-122"/>
                <a:cs typeface="Calibri" panose="020F0502020204030204" pitchFamily="34" charset="0"/>
              </a:rPr>
              <a:t> </a:t>
            </a:r>
            <a:endParaRPr lang="en-IN" sz="1800" b="1" kern="0" dirty="0">
              <a:effectLst/>
              <a:latin typeface="Calibri" panose="020F0502020204030204" pitchFamily="34" charset="0"/>
              <a:ea typeface="SimSun" panose="02010600030101010101" pitchFamily="2" charset="-122"/>
              <a:cs typeface="Times New Roman" panose="02020603050405020304" pitchFamily="18" charset="0"/>
            </a:endParaRPr>
          </a:p>
          <a:p>
            <a:pPr marR="10795" indent="-227330" algn="just">
              <a:spcBef>
                <a:spcPts val="265"/>
              </a:spcBef>
            </a:pPr>
            <a:r>
              <a:rPr lang="en-US" sz="1800" b="0" kern="0" dirty="0">
                <a:effectLst/>
                <a:latin typeface="Calibri" panose="020F0502020204030204" pitchFamily="34" charset="0"/>
                <a:ea typeface="SimSun" panose="02010600030101010101" pitchFamily="2" charset="-122"/>
                <a:cs typeface="Calibri" panose="020F0502020204030204" pitchFamily="34" charset="0"/>
              </a:rPr>
              <a:t>The outcomes of the project include insights into the prevalence and impact of digital eye strain among undergraduates, as well as recommendations for mitigating its effects. By building a web application using the Flask API framework, the project provides a user-friendly platform for accessing and utilizing the developed model for assessing DES risk factors. </a:t>
            </a:r>
            <a:endParaRPr lang="en-IN" sz="1800" b="1" kern="0" dirty="0">
              <a:effectLst/>
              <a:latin typeface="Calibri" panose="020F0502020204030204" pitchFamily="34" charset="0"/>
              <a:ea typeface="SimSun" panose="02010600030101010101" pitchFamily="2" charset="-122"/>
              <a:cs typeface="Times New Roman" panose="02020603050405020304" pitchFamily="18" charset="0"/>
            </a:endParaRPr>
          </a:p>
          <a:p>
            <a:pPr>
              <a:spcBef>
                <a:spcPts val="450"/>
              </a:spcBef>
            </a:pPr>
            <a:r>
              <a:rPr lang="en-US" sz="1800" b="1" dirty="0">
                <a:effectLst/>
                <a:latin typeface="Calibri" panose="020F0502020204030204" pitchFamily="34" charset="0"/>
                <a:ea typeface="SimSun" panose="02010600030101010101" pitchFamily="2" charset="-122"/>
                <a:cs typeface="Calibri" panose="020F0502020204030204" pitchFamily="34" charset="0"/>
              </a:rPr>
              <a:t> </a:t>
            </a:r>
            <a:endParaRPr lang="en-IN" dirty="0"/>
          </a:p>
        </p:txBody>
      </p:sp>
    </p:spTree>
    <p:extLst>
      <p:ext uri="{BB962C8B-B14F-4D97-AF65-F5344CB8AC3E}">
        <p14:creationId xmlns:p14="http://schemas.microsoft.com/office/powerpoint/2010/main" val="2906491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C328-041A-9A77-4AE5-35B43DED16E3}"/>
              </a:ext>
            </a:extLst>
          </p:cNvPr>
          <p:cNvSpPr>
            <a:spLocks noGrp="1"/>
          </p:cNvSpPr>
          <p:nvPr>
            <p:ph type="title"/>
          </p:nvPr>
        </p:nvSpPr>
        <p:spPr/>
        <p:txBody>
          <a:bodyPr/>
          <a:lstStyle/>
          <a:p>
            <a:r>
              <a:rPr lang="en-IN" dirty="0"/>
              <a:t>FINAL OBSERVATION</a:t>
            </a:r>
          </a:p>
        </p:txBody>
      </p:sp>
      <p:sp>
        <p:nvSpPr>
          <p:cNvPr id="3" name="Content Placeholder 2">
            <a:extLst>
              <a:ext uri="{FF2B5EF4-FFF2-40B4-BE49-F238E27FC236}">
                <a16:creationId xmlns:a16="http://schemas.microsoft.com/office/drawing/2014/main" id="{DFAF2F6A-0500-B1F8-1D68-E7EB2B613C6E}"/>
              </a:ext>
            </a:extLst>
          </p:cNvPr>
          <p:cNvSpPr>
            <a:spLocks noGrp="1"/>
          </p:cNvSpPr>
          <p:nvPr>
            <p:ph idx="13"/>
          </p:nvPr>
        </p:nvSpPr>
        <p:spPr>
          <a:xfrm>
            <a:off x="914400" y="2331791"/>
            <a:ext cx="6903076" cy="4426818"/>
          </a:xfrm>
        </p:spPr>
        <p:txBody>
          <a:bodyPr/>
          <a:lstStyle/>
          <a:p>
            <a:pPr marL="342900" lvl="0" indent="-342900">
              <a:buFont typeface="Symbol" panose="05050102010706020507" pitchFamily="18" charset="2"/>
              <a:buChar char=""/>
              <a:tabLst>
                <a:tab pos="676275"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Upon receiving the predicted Schirmer test values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tabLst>
                <a:tab pos="676275"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It becomes evident that the predicted values for the Schirmer test of the right eye (Schirmer1 right eye and Schirmer2 right eye) tend to be higher compared to those of the left eye.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tabLst>
                <a:tab pos="676275" algn="l"/>
              </a:tabLst>
            </a:pPr>
            <a:r>
              <a:rPr lang="en-US" sz="1800" dirty="0">
                <a:effectLst/>
                <a:latin typeface="Calibri" panose="020F0502020204030204" pitchFamily="34" charset="0"/>
                <a:ea typeface="SimSun" panose="02010600030101010101" pitchFamily="2" charset="-122"/>
                <a:cs typeface="Calibri" panose="020F0502020204030204" pitchFamily="34" charset="0"/>
              </a:rPr>
              <a:t>This observation suggests potential differences in tear production between the two eyes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6FE7B706-D941-FF36-FF85-A22F3C22A9AB}"/>
              </a:ext>
            </a:extLst>
          </p:cNvPr>
          <p:cNvSpPr>
            <a:spLocks noGrp="1"/>
          </p:cNvSpPr>
          <p:nvPr>
            <p:ph type="sldNum" sz="quarter" idx="10"/>
          </p:nvPr>
        </p:nvSpPr>
        <p:spPr/>
        <p:txBody>
          <a:bodyPr/>
          <a:lstStyle/>
          <a:p>
            <a:fld id="{48F63A3B-78C7-47BE-AE5E-E10140E04643}" type="slidenum">
              <a:rPr lang="en-US" smtClean="0"/>
              <a:pPr/>
              <a:t>40</a:t>
            </a:fld>
            <a:endParaRPr lang="en-US" dirty="0"/>
          </a:p>
        </p:txBody>
      </p:sp>
    </p:spTree>
    <p:extLst>
      <p:ext uri="{BB962C8B-B14F-4D97-AF65-F5344CB8AC3E}">
        <p14:creationId xmlns:p14="http://schemas.microsoft.com/office/powerpoint/2010/main" val="3899787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2182-1B94-A3C7-F274-E339708402D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421458E-018F-0E50-BAA2-A66FD50C5624}"/>
              </a:ext>
            </a:extLst>
          </p:cNvPr>
          <p:cNvSpPr>
            <a:spLocks noGrp="1"/>
          </p:cNvSpPr>
          <p:nvPr>
            <p:ph idx="13"/>
          </p:nvPr>
        </p:nvSpPr>
        <p:spPr/>
        <p:txBody>
          <a:bodyPr/>
          <a:lstStyle/>
          <a:p>
            <a:r>
              <a:rPr lang="en-US" sz="1800" dirty="0">
                <a:effectLst/>
                <a:latin typeface="Calibri" panose="020F0502020204030204" pitchFamily="34" charset="0"/>
                <a:ea typeface="SimSun" panose="02010600030101010101" pitchFamily="2" charset="-122"/>
              </a:rPr>
              <a:t>In our study, we employed several popular machine learning algorithms, including Random Forest Classifier, Decision Tree, and K-Nearest Neighbors Classifier. Upon evaluation, we found that the Random Forest Classifier exhibited higher accuracy levels than the other algorithms. Consequently, we chose the Random Forest Classifier for the final implementation of our model, which yielded the digital eye strain results. This decision was driven by the algorithm's demonstrated ability to provide reliable and accurate predictions, making it well-suited for our specific task.</a:t>
            </a:r>
            <a:endParaRPr lang="en-IN" dirty="0"/>
          </a:p>
        </p:txBody>
      </p:sp>
      <p:sp>
        <p:nvSpPr>
          <p:cNvPr id="5" name="Slide Number Placeholder 4">
            <a:extLst>
              <a:ext uri="{FF2B5EF4-FFF2-40B4-BE49-F238E27FC236}">
                <a16:creationId xmlns:a16="http://schemas.microsoft.com/office/drawing/2014/main" id="{54C96B1A-E422-6A57-3AE0-7406DBA6D096}"/>
              </a:ext>
            </a:extLst>
          </p:cNvPr>
          <p:cNvSpPr>
            <a:spLocks noGrp="1"/>
          </p:cNvSpPr>
          <p:nvPr>
            <p:ph type="sldNum" sz="quarter" idx="10"/>
          </p:nvPr>
        </p:nvSpPr>
        <p:spPr/>
        <p:txBody>
          <a:bodyPr/>
          <a:lstStyle/>
          <a:p>
            <a:fld id="{48F63A3B-78C7-47BE-AE5E-E10140E04643}" type="slidenum">
              <a:rPr lang="en-US" smtClean="0"/>
              <a:pPr/>
              <a:t>41</a:t>
            </a:fld>
            <a:endParaRPr lang="en-US" dirty="0"/>
          </a:p>
        </p:txBody>
      </p:sp>
    </p:spTree>
    <p:extLst>
      <p:ext uri="{BB962C8B-B14F-4D97-AF65-F5344CB8AC3E}">
        <p14:creationId xmlns:p14="http://schemas.microsoft.com/office/powerpoint/2010/main" val="932889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061883" y="502060"/>
            <a:ext cx="5259554" cy="555215"/>
          </a:xfrm>
        </p:spPr>
        <p:txBody>
          <a:bodyPr/>
          <a:lstStyle/>
          <a:p>
            <a:r>
              <a:rPr lang="en-US" dirty="0"/>
              <a:t>INTRODUCTION</a:t>
            </a:r>
          </a:p>
        </p:txBody>
      </p:sp>
      <p:sp>
        <p:nvSpPr>
          <p:cNvPr id="5" name="Content Placeholder 4">
            <a:extLst>
              <a:ext uri="{FF2B5EF4-FFF2-40B4-BE49-F238E27FC236}">
                <a16:creationId xmlns:a16="http://schemas.microsoft.com/office/drawing/2014/main" id="{A8EF9392-92F2-687E-3642-7D1041DECF27}"/>
              </a:ext>
            </a:extLst>
          </p:cNvPr>
          <p:cNvSpPr>
            <a:spLocks noGrp="1"/>
          </p:cNvSpPr>
          <p:nvPr>
            <p:ph idx="1"/>
          </p:nvPr>
        </p:nvSpPr>
        <p:spPr>
          <a:xfrm>
            <a:off x="540773" y="1553497"/>
            <a:ext cx="7678995" cy="6272980"/>
          </a:xfrm>
        </p:spPr>
        <p:txBody>
          <a:bodyPr>
            <a:normAutofit lnSpcReduction="10000"/>
          </a:bodyPr>
          <a:lstStyle/>
          <a:p>
            <a:pPr algn="just"/>
            <a:r>
              <a:rPr lang="en-US" sz="1800" dirty="0">
                <a:effectLst/>
                <a:latin typeface="Calibri" panose="020F0502020204030204" pitchFamily="34" charset="0"/>
                <a:ea typeface="SimSun" panose="02010600030101010101" pitchFamily="2" charset="-122"/>
                <a:cs typeface="Calibri" panose="020F0502020204030204" pitchFamily="34" charset="0"/>
              </a:rPr>
              <a:t>The Schirmer's test is a fundamental diagnostic tool used in ophthalmology to evaluate tear production, aiding in the diagnosis of conditions such as dry eye syndrome. This test involves placing a strip of filter paper inside the lower eyelid to measure the amount of moisture produced by the eyes over a specified time period. It is particularly useful when a person presents with symptoms such as dryness or excessive watering of the eyes, which could indicate underlying ocular health issues. While the test has been in use since 1903, advancements in diagnostic techniques continue to refine our understanding of tear production and dry eye conditions. Dry eyes may result from</a:t>
            </a:r>
            <a:r>
              <a:rPr lang="en-IN" sz="1800" dirty="0">
                <a:latin typeface="Calibri" panose="020F0502020204030204" pitchFamily="34" charset="0"/>
                <a:ea typeface="SimSun" panose="02010600030101010101" pitchFamily="2" charset="-122"/>
                <a:cs typeface="Times New Roman" panose="02020603050405020304" pitchFamily="18" charset="0"/>
              </a:rPr>
              <a:t> </a:t>
            </a:r>
            <a:r>
              <a:rPr lang="en-US" sz="1800" dirty="0">
                <a:effectLst/>
                <a:latin typeface="Calibri" panose="020F0502020204030204" pitchFamily="34" charset="0"/>
                <a:ea typeface="SimSun" panose="02010600030101010101" pitchFamily="2" charset="-122"/>
                <a:cs typeface="Calibri" panose="020F0502020204030204" pitchFamily="34" charset="0"/>
              </a:rPr>
              <a:t>Aging , Swelling or inflammation of the eyelids (blepharitis),Climate changes , Corneal ulcers and infections , Eye infections (for example, conjunctivitis) , </a:t>
            </a:r>
            <a:r>
              <a:rPr lang="en-US" sz="1800" dirty="0" err="1">
                <a:effectLst/>
                <a:latin typeface="Calibri" panose="020F0502020204030204" pitchFamily="34" charset="0"/>
                <a:ea typeface="SimSun" panose="02010600030101010101" pitchFamily="2" charset="-122"/>
                <a:cs typeface="Calibri" panose="020F0502020204030204" pitchFamily="34" charset="0"/>
              </a:rPr>
              <a:t>Sjögren</a:t>
            </a:r>
            <a:r>
              <a:rPr lang="en-US" sz="1800" dirty="0">
                <a:effectLst/>
                <a:latin typeface="Calibri" panose="020F0502020204030204" pitchFamily="34" charset="0"/>
                <a:ea typeface="SimSun" panose="02010600030101010101" pitchFamily="2" charset="-122"/>
                <a:cs typeface="Calibri" panose="020F0502020204030204" pitchFamily="34" charset="0"/>
              </a:rPr>
              <a:t> syndrome , Vitamin A deficiency and</a:t>
            </a:r>
            <a:r>
              <a:rPr lang="en-IN" sz="1800" dirty="0">
                <a:latin typeface="Calibri" panose="020F0502020204030204" pitchFamily="34" charset="0"/>
                <a:ea typeface="SimSun" panose="02010600030101010101" pitchFamily="2" charset="-122"/>
                <a:cs typeface="Times New Roman" panose="02020603050405020304" pitchFamily="18" charset="0"/>
              </a:rPr>
              <a:t> </a:t>
            </a:r>
            <a:r>
              <a:rPr lang="en-US" sz="1800" dirty="0">
                <a:effectLst/>
                <a:latin typeface="Calibri" panose="020F0502020204030204" pitchFamily="34" charset="0"/>
                <a:ea typeface="SimSun" panose="02010600030101010101" pitchFamily="2" charset="-122"/>
                <a:cs typeface="Calibri" panose="020F0502020204030204" pitchFamily="34" charset="0"/>
              </a:rPr>
              <a:t>Risks. Dry eye syndrome is a common condition characterized by insufficient tear production or poor tear quality, leading to symptoms such as eye discomfort, redness, itching, and blurred vision. The Schirmer's test provides valuable information about tear film dynamics by measuring the amount of tears produced over a specified time period. Not detecting Schirmer's eye abnormalities and addressing dry eye syndrome in its early stages can result in worsening symptoms, ocular surface damage, visual impairment, and increased susceptibility to infections and complications. Early diagnosis and appropriate management are essential for preserving ocular health, maintaining visual function, and improving patients' quality of life.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9370E1B8-294F-FBDF-4C83-D372C5A07545}"/>
              </a:ext>
            </a:extLst>
          </p:cNvPr>
          <p:cNvPicPr>
            <a:picLocks noChangeAspect="1"/>
          </p:cNvPicPr>
          <p:nvPr/>
        </p:nvPicPr>
        <p:blipFill rotWithShape="1">
          <a:blip r:embed="rId3">
            <a:extLst>
              <a:ext uri="{28A0092B-C50C-407E-A947-70E740481C1C}">
                <a14:useLocalDpi xmlns:a14="http://schemas.microsoft.com/office/drawing/2010/main" val="0"/>
              </a:ext>
            </a:extLst>
          </a:blip>
          <a:srcRect b="5937"/>
          <a:stretch/>
        </p:blipFill>
        <p:spPr>
          <a:xfrm>
            <a:off x="8382000" y="425994"/>
            <a:ext cx="3810000" cy="5825719"/>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399070" y="928688"/>
            <a:ext cx="9792929" cy="6121041"/>
          </a:xfrm>
        </p:spPr>
        <p:txBody>
          <a:bodyPr>
            <a:normAutofit fontScale="85000" lnSpcReduction="10000"/>
          </a:bodyPr>
          <a:lstStyle/>
          <a:p>
            <a:pPr algn="just"/>
            <a:r>
              <a:rPr lang="en-US" sz="1800" dirty="0">
                <a:effectLst/>
                <a:latin typeface="Calibri" panose="020F0502020204030204" pitchFamily="34" charset="0"/>
                <a:ea typeface="SimSun" panose="02010600030101010101" pitchFamily="2" charset="-122"/>
                <a:cs typeface="Calibri" panose="020F0502020204030204" pitchFamily="34" charset="0"/>
              </a:rPr>
              <a:t>Digital eye strain (DES) is a common condition that has become even more prevalent in recent times due to the increased use of digital devices. According to a study by Rosenfield et al. (2014), the prevalence of DES has been estimated to be between 25% and 93%, with the wide range attributed to differences in study populations, measurement methods, and definitions of DES. Another study by Lin et al. (2014) found that the prevalence of DES among university students was 89.8%, with female students being more likely to experience symptoms than male students.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dirty="0">
                <a:effectLst/>
                <a:latin typeface="Calibri" panose="020F0502020204030204" pitchFamily="34" charset="0"/>
                <a:ea typeface="SimSun" panose="02010600030101010101" pitchFamily="2" charset="-122"/>
                <a:cs typeface="Calibri" panose="020F0502020204030204" pitchFamily="34" charset="0"/>
              </a:rPr>
              <a:t>Several studies have investigated the risk factors associated with DES. A study by Sheppard and </a:t>
            </a:r>
            <a:r>
              <a:rPr lang="en-US" sz="1800" dirty="0" err="1">
                <a:effectLst/>
                <a:latin typeface="Calibri" panose="020F0502020204030204" pitchFamily="34" charset="0"/>
                <a:ea typeface="SimSun" panose="02010600030101010101" pitchFamily="2" charset="-122"/>
                <a:cs typeface="Calibri" panose="020F0502020204030204" pitchFamily="34" charset="0"/>
              </a:rPr>
              <a:t>Wolffsohn</a:t>
            </a:r>
            <a:r>
              <a:rPr lang="en-US" sz="1800" dirty="0">
                <a:effectLst/>
                <a:latin typeface="Calibri" panose="020F0502020204030204" pitchFamily="34" charset="0"/>
                <a:ea typeface="SimSun" panose="02010600030101010101" pitchFamily="2" charset="-122"/>
                <a:cs typeface="Calibri" panose="020F0502020204030204" pitchFamily="34" charset="0"/>
              </a:rPr>
              <a:t> (2013) identified factors such as prolonged screen time, inadequate blinking, and poor lighting conditions as contributing to DES. Similarly, a study by Tears and Eye Health Study Group (2017) found that prolonged visual display terminal (VDT) use, age, and female gender were significant risk factors for DES. The study also found that individuals who experience DES are more likely to have dry eye symptoms, which is consistent with the findings of Chen et al. (2018), who reported that DES was significantly associated with dry eye symptoms.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dirty="0">
                <a:effectLst/>
                <a:latin typeface="Calibri" panose="020F0502020204030204" pitchFamily="34" charset="0"/>
                <a:ea typeface="SimSun" panose="02010600030101010101" pitchFamily="2" charset="-122"/>
                <a:cs typeface="Calibri" panose="020F0502020204030204" pitchFamily="34" charset="0"/>
              </a:rPr>
              <a:t>The Schirmer's test is a common diagnostic test used to assess tear production and is often used in the diagnosis of dry eye syndrome. However, the reliability and validity of the test have been questioned. According to a study by Begley et al. (2008), the Schirmer's test has low sensitivity and specificity, particularly in individuals with mild to moderate dry eye symptoms. The study suggested that other tests, such as tear film break-up time and ocular surface staining, may be more helpful in diagnosing dry eye syndrome.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dirty="0">
                <a:effectLst/>
                <a:latin typeface="Calibri" panose="020F0502020204030204" pitchFamily="34" charset="0"/>
                <a:ea typeface="SimSun" panose="02010600030101010101" pitchFamily="2" charset="-122"/>
                <a:cs typeface="Calibri" panose="020F0502020204030204" pitchFamily="34" charset="0"/>
              </a:rPr>
              <a:t>In contrast, a study by Goto et al. (2016) found that the Schirmer's test was a useful tool for diagnosing dry eye syndrome, particularly in patients with mild to moderate symptoms. The study also found that combining the Schirmer's test with other diagnostic tests, such as tear osmolarity and matrix metalloproteinase-9 (MMP-9) levels, improved the accuracy of the diagnosis.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dirty="0">
                <a:effectLst/>
                <a:latin typeface="Calibri" panose="020F0502020204030204" pitchFamily="34" charset="0"/>
                <a:ea typeface="SimSun" panose="02010600030101010101" pitchFamily="2" charset="-122"/>
                <a:cs typeface="Calibri" panose="020F0502020204030204" pitchFamily="34" charset="0"/>
              </a:rPr>
              <a:t>In addition to the Schirmer's test, other diagnostic tests have been developed to assess dry eye syndrome. For example, a study by K conjunctival impression cytology, which involves taking a sample of the conjunctiva and examining it under a microscope, was found to be a useful tool for diagnosing dry eye syndrome (Baudouin et al., 2008). Another study by </a:t>
            </a:r>
            <a:r>
              <a:rPr lang="en-US" sz="1800" dirty="0" err="1">
                <a:effectLst/>
                <a:latin typeface="Calibri" panose="020F0502020204030204" pitchFamily="34" charset="0"/>
                <a:ea typeface="SimSun" panose="02010600030101010101" pitchFamily="2" charset="-122"/>
                <a:cs typeface="Calibri" panose="020F0502020204030204" pitchFamily="34" charset="0"/>
              </a:rPr>
              <a:t>Dogru</a:t>
            </a:r>
            <a:r>
              <a:rPr lang="en-US" sz="1800" dirty="0">
                <a:effectLst/>
                <a:latin typeface="Calibri" panose="020F0502020204030204" pitchFamily="34" charset="0"/>
                <a:ea typeface="SimSun" panose="02010600030101010101" pitchFamily="2" charset="-122"/>
                <a:cs typeface="Calibri" panose="020F0502020204030204" pitchFamily="34" charset="0"/>
              </a:rPr>
              <a:t> et al. (2014) found that tear osmolarity was a reliable and accurate measure of dry eye severity.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5" name="Title 4">
            <a:extLst>
              <a:ext uri="{FF2B5EF4-FFF2-40B4-BE49-F238E27FC236}">
                <a16:creationId xmlns:a16="http://schemas.microsoft.com/office/drawing/2014/main" id="{7CF3EC9B-1298-FDB2-6489-4A2AF911EFBE}"/>
              </a:ext>
            </a:extLst>
          </p:cNvPr>
          <p:cNvSpPr>
            <a:spLocks noGrp="1"/>
          </p:cNvSpPr>
          <p:nvPr>
            <p:ph type="title"/>
          </p:nvPr>
        </p:nvSpPr>
        <p:spPr/>
        <p:txBody>
          <a:bodyPr/>
          <a:lstStyle/>
          <a:p>
            <a:r>
              <a:rPr lang="en-IN" dirty="0"/>
              <a:t>Literature survey</a:t>
            </a:r>
            <a:br>
              <a:rPr lang="en-IN" dirty="0"/>
            </a:br>
            <a:br>
              <a:rPr lang="en-IN" dirty="0"/>
            </a:br>
            <a:endParaRPr lang="en-IN"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687097" y="1848465"/>
            <a:ext cx="8347587" cy="5132438"/>
          </a:xfrm>
        </p:spPr>
        <p:txBody>
          <a:bodyPr>
            <a:normAutofit/>
          </a:bodyPr>
          <a:lstStyle/>
          <a:p>
            <a:r>
              <a:rPr lang="en-US" sz="1800" dirty="0">
                <a:effectLst/>
                <a:latin typeface="Calibri" panose="020F0502020204030204" pitchFamily="34" charset="0"/>
                <a:ea typeface="SimSun" panose="02010600030101010101" pitchFamily="2" charset="-122"/>
                <a:cs typeface="Calibri" panose="020F0502020204030204" pitchFamily="34" charset="0"/>
              </a:rPr>
              <a:t>In today's digital age, the widespread use of electronic devices has become an integral part of daily life, impacting eye health in various ways. To fully grasp the effects of digital screen usage on eye health and associated symptoms, it is essential to analyze a multitude of factors. These include age, duration of screen time, online platforms, nature of activities, screen illumination, years of exposure, daily screen hours, types of devices used, distance from the screen, nighttime usage, blinking frequency, difficulty in focusing, frequency and severity of complaints, observed ocular symptoms, and specific eye examination results. By meticulously examining these variables, we can uncover patterns and correlations that inform the development of effective strategies for maintaining optimal eye health in the digital age. This understanding is crucial for promoting healthy screen habits and mitigating potential risks associated with digital screen usage among individuals, particularly undergraduates who may be more susceptible to the impacts of prolonged screen time.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spcBef>
                <a:spcPts val="750"/>
              </a:spcBef>
            </a:pPr>
            <a:r>
              <a:rPr lang="en-US" sz="1800" dirty="0">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6" name="Title 5">
            <a:extLst>
              <a:ext uri="{FF2B5EF4-FFF2-40B4-BE49-F238E27FC236}">
                <a16:creationId xmlns:a16="http://schemas.microsoft.com/office/drawing/2014/main" id="{6AC77EA7-AC3B-5683-C44D-CC408E9437D8}"/>
              </a:ext>
            </a:extLst>
          </p:cNvPr>
          <p:cNvSpPr>
            <a:spLocks noGrp="1"/>
          </p:cNvSpPr>
          <p:nvPr>
            <p:ph type="title"/>
          </p:nvPr>
        </p:nvSpPr>
        <p:spPr/>
        <p:txBody>
          <a:bodyPr/>
          <a:lstStyle/>
          <a:p>
            <a:r>
              <a:rPr lang="en-IN" dirty="0"/>
              <a:t>Problem statement</a:t>
            </a:r>
            <a:br>
              <a:rPr lang="en-IN" dirty="0"/>
            </a:br>
            <a:br>
              <a:rPr lang="en-IN" dirty="0"/>
            </a:br>
            <a:br>
              <a:rPr lang="en-IN" dirty="0"/>
            </a:br>
            <a:br>
              <a:rPr lang="en-IN" dirty="0"/>
            </a:br>
            <a:endParaRPr lang="en-IN" dirty="0"/>
          </a:p>
        </p:txBody>
      </p:sp>
      <p:sp>
        <p:nvSpPr>
          <p:cNvPr id="2" name="Flowchart: Connector 1">
            <a:extLst>
              <a:ext uri="{FF2B5EF4-FFF2-40B4-BE49-F238E27FC236}">
                <a16:creationId xmlns:a16="http://schemas.microsoft.com/office/drawing/2014/main" id="{73723E75-D560-1D67-F644-1367B5282B43}"/>
              </a:ext>
            </a:extLst>
          </p:cNvPr>
          <p:cNvSpPr/>
          <p:nvPr/>
        </p:nvSpPr>
        <p:spPr>
          <a:xfrm>
            <a:off x="0" y="0"/>
            <a:ext cx="3399183" cy="3428999"/>
          </a:xfrm>
          <a:prstGeom prst="flowChartConnector">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851355" y="-124496"/>
            <a:ext cx="7796464" cy="1222385"/>
          </a:xfrm>
        </p:spPr>
        <p:txBody>
          <a:bodyPr/>
          <a:lstStyle/>
          <a:p>
            <a:r>
              <a:rPr lang="en-US" dirty="0"/>
              <a:t>objectives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648929" y="1504336"/>
            <a:ext cx="7964129" cy="4866968"/>
          </a:xfrm>
        </p:spPr>
        <p:txBody>
          <a:bodyPr>
            <a:normAutofit/>
          </a:bodyPr>
          <a:lstStyle/>
          <a:p>
            <a:pPr marL="342900" lvl="0" indent="-342900">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Calibri" panose="020F0502020204030204" pitchFamily="34" charset="0"/>
              </a:rPr>
              <a:t>Develop a predictive model specifically tailored for detecting abnormalities in Schirmer's eye test results.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Calibri" panose="020F0502020204030204" pitchFamily="34" charset="0"/>
              </a:rPr>
              <a:t>Classify Schirmer's test outcomes into normal or abnormal categories using various machine learning classification techniques.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Calibri" panose="020F0502020204030204" pitchFamily="34" charset="0"/>
              </a:rPr>
              <a:t>Compare and evaluate different machine learning classification algorithms to identify the most effective model for accurately detecting abnormalities in Schirmer's test results.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Calibri" panose="020F0502020204030204" pitchFamily="34" charset="0"/>
              </a:rPr>
              <a:t>Present key performance metrics, such as accuracy, precision, recall, and F1-score, to comprehensively assess the predictive performance of the developed models.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Calibri" panose="020F0502020204030204" pitchFamily="34" charset="0"/>
              </a:rPr>
              <a:t>Explore and propose novel features or model architectures that have the potential to enhance the accuracy and reliability of predicting abnormalities in Schirmer's test results.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4098" name="Picture 2" descr="Image result for DRYNESS EYES">
            <a:extLst>
              <a:ext uri="{FF2B5EF4-FFF2-40B4-BE49-F238E27FC236}">
                <a16:creationId xmlns:a16="http://schemas.microsoft.com/office/drawing/2014/main" id="{4B64304A-6A83-0686-9BE4-E4D0A845D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536" y="1097889"/>
            <a:ext cx="3237464" cy="4805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079448" y="-634428"/>
            <a:ext cx="7631709" cy="1091627"/>
          </a:xfrm>
        </p:spPr>
        <p:txBody>
          <a:bodyPr/>
          <a:lstStyle/>
          <a:p>
            <a:r>
              <a:rPr lang="en-US" dirty="0"/>
              <a:t>Data source</a:t>
            </a:r>
          </a:p>
        </p:txBody>
      </p:sp>
      <p:pic>
        <p:nvPicPr>
          <p:cNvPr id="2" name="Content Placeholder 1">
            <a:extLst>
              <a:ext uri="{FF2B5EF4-FFF2-40B4-BE49-F238E27FC236}">
                <a16:creationId xmlns:a16="http://schemas.microsoft.com/office/drawing/2014/main" id="{426EA995-E422-C8EF-2300-BEC3E4C0D261}"/>
              </a:ext>
            </a:extLst>
          </p:cNvPr>
          <p:cNvPicPr>
            <a:picLocks noGrp="1" noChangeAspect="1"/>
          </p:cNvPicPr>
          <p:nvPr>
            <p:ph sz="half" idx="15"/>
          </p:nvPr>
        </p:nvPicPr>
        <p:blipFill rotWithShape="1">
          <a:blip r:embed="rId3" cstate="print">
            <a:extLst>
              <a:ext uri="{28A0092B-C50C-407E-A947-70E740481C1C}">
                <a14:useLocalDpi xmlns:a14="http://schemas.microsoft.com/office/drawing/2010/main" val="0"/>
              </a:ext>
            </a:extLst>
          </a:blip>
          <a:srcRect l="12003" r="3422" b="5701"/>
          <a:stretch/>
        </p:blipFill>
        <p:spPr>
          <a:xfrm>
            <a:off x="480843" y="1376514"/>
            <a:ext cx="5427405" cy="5366581"/>
          </a:xfrm>
          <a:prstGeom prst="rect">
            <a:avLst/>
          </a:prstGeom>
          <a:noFill/>
          <a:ln>
            <a:noFill/>
          </a:ln>
        </p:spPr>
      </p:pic>
      <p:pic>
        <p:nvPicPr>
          <p:cNvPr id="9" name="Content Placeholder 8">
            <a:extLst>
              <a:ext uri="{FF2B5EF4-FFF2-40B4-BE49-F238E27FC236}">
                <a16:creationId xmlns:a16="http://schemas.microsoft.com/office/drawing/2014/main" id="{4CBD3052-869E-4550-E325-405EF22E9FBC}"/>
              </a:ext>
            </a:extLst>
          </p:cNvPr>
          <p:cNvPicPr>
            <a:picLocks noGrp="1" noChangeAspect="1"/>
          </p:cNvPicPr>
          <p:nvPr>
            <p:ph sz="half" idx="1"/>
          </p:nvPr>
        </p:nvPicPr>
        <p:blipFill rotWithShape="1">
          <a:blip r:embed="rId4" cstate="print">
            <a:extLst>
              <a:ext uri="{28A0092B-C50C-407E-A947-70E740481C1C}">
                <a14:useLocalDpi xmlns:a14="http://schemas.microsoft.com/office/drawing/2010/main" val="0"/>
              </a:ext>
            </a:extLst>
          </a:blip>
          <a:srcRect l="5493" t="7500" r="5363"/>
          <a:stretch/>
        </p:blipFill>
        <p:spPr>
          <a:xfrm>
            <a:off x="6390968" y="1376515"/>
            <a:ext cx="5320189" cy="5366581"/>
          </a:xfrm>
          <a:prstGeom prst="rect">
            <a:avLst/>
          </a:prstGeom>
          <a:noFill/>
          <a:ln>
            <a:noFill/>
          </a:ln>
        </p:spPr>
      </p:pic>
      <p:sp>
        <p:nvSpPr>
          <p:cNvPr id="11" name="TextBox 10">
            <a:extLst>
              <a:ext uri="{FF2B5EF4-FFF2-40B4-BE49-F238E27FC236}">
                <a16:creationId xmlns:a16="http://schemas.microsoft.com/office/drawing/2014/main" id="{B745D3DC-65B8-7C04-E00D-4F2185ABE6FB}"/>
              </a:ext>
            </a:extLst>
          </p:cNvPr>
          <p:cNvSpPr txBox="1"/>
          <p:nvPr/>
        </p:nvSpPr>
        <p:spPr>
          <a:xfrm>
            <a:off x="391886" y="608451"/>
            <a:ext cx="11203911" cy="923330"/>
          </a:xfrm>
          <a:prstGeom prst="rect">
            <a:avLst/>
          </a:prstGeom>
          <a:noFill/>
        </p:spPr>
        <p:txBody>
          <a:bodyPr wrap="square" rtlCol="0">
            <a:spAutoFit/>
          </a:bodyPr>
          <a:lstStyle/>
          <a:p>
            <a:r>
              <a:rPr lang="en-US" sz="1800" dirty="0">
                <a:effectLst/>
                <a:latin typeface="Calibri" panose="020F0502020204030204" pitchFamily="34" charset="0"/>
                <a:ea typeface="TimesNewRomanPS-BoldMT"/>
                <a:cs typeface="Calibri" panose="020F0502020204030204" pitchFamily="34" charset="0"/>
              </a:rPr>
              <a:t>The dataset is procured from </a:t>
            </a:r>
            <a:r>
              <a:rPr lang="en-US" sz="1800" dirty="0" err="1">
                <a:effectLst/>
                <a:latin typeface="Calibri" panose="020F0502020204030204" pitchFamily="34" charset="0"/>
                <a:ea typeface="TimesNewRomanPS-BoldMT"/>
                <a:cs typeface="Calibri" panose="020F0502020204030204" pitchFamily="34" charset="0"/>
              </a:rPr>
              <a:t>mohan</a:t>
            </a:r>
            <a:r>
              <a:rPr lang="en-US" sz="1800" dirty="0">
                <a:effectLst/>
                <a:latin typeface="Calibri" panose="020F0502020204030204" pitchFamily="34" charset="0"/>
                <a:ea typeface="TimesNewRomanPS-BoldMT"/>
                <a:cs typeface="Calibri" panose="020F0502020204030204" pitchFamily="34" charset="0"/>
              </a:rPr>
              <a:t> </a:t>
            </a:r>
            <a:r>
              <a:rPr lang="en-US" sz="1800" dirty="0" err="1">
                <a:effectLst/>
                <a:latin typeface="Calibri" panose="020F0502020204030204" pitchFamily="34" charset="0"/>
                <a:ea typeface="TimesNewRomanPS-BoldMT"/>
                <a:cs typeface="Calibri" panose="020F0502020204030204" pitchFamily="34" charset="0"/>
              </a:rPr>
              <a:t>pulipaka</a:t>
            </a:r>
            <a:r>
              <a:rPr lang="en-US" sz="1800" dirty="0">
                <a:effectLst/>
                <a:latin typeface="Calibri" panose="020F0502020204030204" pitchFamily="34" charset="0"/>
                <a:ea typeface="TimesNewRomanPS-BoldMT"/>
                <a:cs typeface="Calibri" panose="020F0502020204030204" pitchFamily="34" charset="0"/>
              </a:rPr>
              <a:t> sir and survey from which represents the values of the columns is also given</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{C38032C3-B98C-4581-B02B-B3E8F73FFB91}tf78438558_win32</Template>
  <TotalTime>415</TotalTime>
  <Words>4947</Words>
  <Application>Microsoft Office PowerPoint</Application>
  <PresentationFormat>Widescreen</PresentationFormat>
  <Paragraphs>440</Paragraphs>
  <Slides>42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Black</vt:lpstr>
      <vt:lpstr>Calibri</vt:lpstr>
      <vt:lpstr>Sabon Next LT</vt:lpstr>
      <vt:lpstr>Symbol</vt:lpstr>
      <vt:lpstr>Wingdings</vt:lpstr>
      <vt:lpstr>Custom</vt:lpstr>
      <vt:lpstr>Assessing Impact of   Digital Lens Usage on Eye Dryness using Schirmer's Effect</vt:lpstr>
      <vt:lpstr>TEAM MEMBERS</vt:lpstr>
      <vt:lpstr>CONTENTS</vt:lpstr>
      <vt:lpstr>ABSTRACT</vt:lpstr>
      <vt:lpstr>INTRODUCTION</vt:lpstr>
      <vt:lpstr>Literature survey  </vt:lpstr>
      <vt:lpstr>Problem statement    </vt:lpstr>
      <vt:lpstr>objectives</vt:lpstr>
      <vt:lpstr>Data source</vt:lpstr>
      <vt:lpstr>PowerPoint Presentation</vt:lpstr>
      <vt:lpstr>Exploratory data analysis</vt:lpstr>
      <vt:lpstr>PowerPoint Presentation</vt:lpstr>
      <vt:lpstr>PowerPoint Presentation</vt:lpstr>
      <vt:lpstr>SLICING AND DICING</vt:lpstr>
      <vt:lpstr>PowerPoint Presentation</vt:lpstr>
      <vt:lpstr>CHECKING FOR DATA CONSISTENCY</vt:lpstr>
      <vt:lpstr>PowerPoint Presentation</vt:lpstr>
      <vt:lpstr>DATA VISUALIZATION</vt:lpstr>
      <vt:lpstr>Distribution of wearables: </vt:lpstr>
      <vt:lpstr>  Distribution of online platforms: </vt:lpstr>
      <vt:lpstr>Distribution of hours spent daily curricular:</vt:lpstr>
      <vt:lpstr>ScreenIllumination</vt:lpstr>
      <vt:lpstr>Distribution of Gadget used:    </vt:lpstr>
      <vt:lpstr>Distribution of level of gadget with respect to eyes:   </vt:lpstr>
      <vt:lpstr>Nature </vt:lpstr>
      <vt:lpstr>Distribution of frequency of dry eyes: </vt:lpstr>
      <vt:lpstr>Distribution of Blinking during screen usage: </vt:lpstr>
      <vt:lpstr>  Distribution of Schimers1lefteye: </vt:lpstr>
      <vt:lpstr>Distribution of Schimers2lefteye: </vt:lpstr>
      <vt:lpstr>Dividing Multiple Target Variables    </vt:lpstr>
      <vt:lpstr>algorithms</vt:lpstr>
      <vt:lpstr>KNeighborsClassifier </vt:lpstr>
      <vt:lpstr>Random Forest Classifier in Python </vt:lpstr>
      <vt:lpstr>Decision tree classifier</vt:lpstr>
      <vt:lpstr>Overall observation</vt:lpstr>
      <vt:lpstr>Final implementation  of model  Using  Flask Website   </vt:lpstr>
      <vt:lpstr>Step 2: open the link  in browser: </vt:lpstr>
      <vt:lpstr>  Step 3: click on prediction button   </vt:lpstr>
      <vt:lpstr>Step 4: get the predicted values of  schrimers left eye and schimers right eye </vt:lpstr>
      <vt:lpstr>FINAL OBSERVATION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Impact of   Digital Lens Usage on Eye Dryness using Schirmer's Effect</dc:title>
  <dc:subject/>
  <dc:creator>Potharla Baby Shiva Naga Sriya</dc:creator>
  <cp:lastModifiedBy>Potharla Baby Shiva Naga Sriya</cp:lastModifiedBy>
  <cp:revision>1</cp:revision>
  <dcterms:created xsi:type="dcterms:W3CDTF">2024-05-01T15:19:56Z</dcterms:created>
  <dcterms:modified xsi:type="dcterms:W3CDTF">2024-05-02T12:25:10Z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