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30B8-5CC8-4FF9-BCA2-B1323889E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B53D5-42F9-456C-99CE-F55F16E44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1CDF-4F5F-455F-8CD5-D22C1B48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EE4D-3070-484B-97D9-F0F333AE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E389-0163-432B-8483-8CC64A6E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4416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A88-641C-4B79-98C8-D9DBDAE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5CBF2-9C52-4AE4-8880-B87349D22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5B5EA-6BDC-49A0-B5F1-50FB326A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5583-62CE-4A9A-8F72-C2D40216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5C09-C032-48BC-AB6A-1A8C7352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735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345EB-DF66-4866-8BC9-D8A83BA34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160C4-06EB-4A3B-87B4-09C7165C9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69A1-F991-43B8-BD99-57399F6F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B8BE-6F98-4483-93F5-72857902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18CF-9318-4481-87BD-C5D1499A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722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AF93-08CD-4C1B-9123-0052AFB6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46B0-6711-4143-A016-E130463F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126D7-CA71-41E6-B798-8F58E715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A75D-290D-4580-80F7-C6AB26A7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80B2-33D9-44C0-8861-E3D4F381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421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2E64-540F-449A-A912-C2CB9672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B3E8E-13FB-47F8-9278-FA3A0320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2ADC-2A01-4812-A6D1-1ECA7DC1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6EB9-634A-4197-B77A-302D8674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D70F-DEFE-465B-9031-1D87D9E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4060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C572-B1CC-416E-80A4-B9AE2095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B86E-8B14-4D21-98C4-3DD407C64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E8C65-1562-4385-BE45-D4359619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7C5BF-341D-4040-AA2B-91AF8FBC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0AA7F-5834-4930-BE08-0FC115CB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1E8BF-CF07-44D7-A98B-E0DF7C1D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897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498-9419-4B46-97D1-A73F4FDB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0B26-C3D7-4898-93B5-6FA0D6139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1B6D0-36ED-417B-B044-F12CC4BB9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13E85-79F0-498E-A1A7-7AE1E180A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36018-0348-4813-B374-044D33825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D8A3C-30FF-4E27-B769-C03097D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D146E-2CD4-4554-B423-B6DD6756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56B8A-5E63-4785-B2A7-7F426305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6612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2A0B-F430-4873-81F0-499A6116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C7B72-517C-45A5-A9F5-5B9D9BCF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768A7-F9E8-43D7-BA91-406D8905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958-2F4E-41CE-8765-BD7C9F28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9554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E2332-1990-4ABD-96D8-8B744B19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62CCF-8AE1-4C24-BEFE-4D8D66DA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416D6-0BEE-4502-A9B3-5415C560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4235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D244-7A70-41C2-A1FC-A2DF07C3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524C-8E1F-4C71-AB4A-7806CCB7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1E78B-284A-40BE-86F1-466DD24B6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7F0DA-6B6A-41BA-A22F-B2755E02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D3A7F-F8B0-4968-B7EF-F1B417A2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1EA43-6198-4330-9480-C5A47E0D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8601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44BE-429D-4B50-B2C1-C7BE6C49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3DC3-8F87-4FB6-8A1B-86DDC9350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C1438-54D9-452D-9D69-944ECABC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B378-A75C-4086-8C95-F5B17527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AD7A2-4DD0-40D1-A3C4-3478645A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E08E-F59A-4E2D-8D18-9D94FDDD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2353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3A9BB-6DB5-4303-870E-3FB0FB5D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E5126-13C2-49F6-B1D2-ED18F09F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45DF-6B93-4004-870F-3CE9AAA95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D5C6-7031-48DC-81AF-473F331DAB84}" type="datetimeFigureOut">
              <a:rPr lang="es-DO" smtClean="0"/>
              <a:t>31/10/2023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85A4-F1AD-4653-84DB-A66AD2E16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0B28-035A-4E3B-8255-A9C9563F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FB2A-D1FC-4DC6-967B-03F29E96100F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489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D92F245-4144-4DAE-BC04-F654B46A9261}"/>
              </a:ext>
            </a:extLst>
          </p:cNvPr>
          <p:cNvGrpSpPr/>
          <p:nvPr/>
        </p:nvGrpSpPr>
        <p:grpSpPr>
          <a:xfrm>
            <a:off x="-8554" y="1315701"/>
            <a:ext cx="12209109" cy="4048107"/>
            <a:chOff x="241041" y="866968"/>
            <a:chExt cx="12209109" cy="40481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EC6500-7FB0-44CA-9004-C054631CC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41" y="866968"/>
              <a:ext cx="2380861" cy="23808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4B7867-079F-41E4-ABE2-3FA90F607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655" y="1249523"/>
              <a:ext cx="1503784" cy="15037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3A52D4-B08F-4ABC-A5F7-78963FDA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192" y="1403477"/>
              <a:ext cx="1307841" cy="13078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27C6F3-0B65-466E-B7BC-548E3C38A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786" y="1249523"/>
              <a:ext cx="1503784" cy="150378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8F08D8-8C5B-478A-8678-3433CBBA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323" y="1113353"/>
              <a:ext cx="1503784" cy="177612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110E0B-3231-4DCC-B1C0-9ECB93CD5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858" y="1249522"/>
              <a:ext cx="1297766" cy="15037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67939A-20BF-4B5E-931B-A57748FDE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394" y="2945538"/>
              <a:ext cx="1969537" cy="196953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508B14-F0D8-472B-9C77-9ECEAEF9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480" y="3082890"/>
              <a:ext cx="1773982" cy="173474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387DBF-DD6F-4F26-B86A-E84AA3949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531" y="3247829"/>
              <a:ext cx="1638884" cy="136495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F9D9097-C6CF-415B-B676-290C1591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484" y="3313854"/>
              <a:ext cx="1307841" cy="130784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59DDD5-E5E0-4B7D-87BE-008BA01B0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000" y="3124346"/>
              <a:ext cx="1611919" cy="161191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0522B0-87F9-4DC8-913E-7A0A05BBD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1986" y="3042243"/>
              <a:ext cx="2368164" cy="1776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34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Suazo</dc:creator>
  <cp:lastModifiedBy>Pedro Suazo</cp:lastModifiedBy>
  <cp:revision>1</cp:revision>
  <dcterms:created xsi:type="dcterms:W3CDTF">2023-10-31T13:38:02Z</dcterms:created>
  <dcterms:modified xsi:type="dcterms:W3CDTF">2023-10-31T14:08:39Z</dcterms:modified>
</cp:coreProperties>
</file>