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B2E7-C6E1-384A-8717-A55EFFD45A61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637233" y="1294272"/>
            <a:ext cx="1963911" cy="3854510"/>
            <a:chOff x="1953881" y="1294272"/>
            <a:chExt cx="1963911" cy="3854510"/>
          </a:xfrm>
        </p:grpSpPr>
        <p:sp>
          <p:nvSpPr>
            <p:cNvPr id="4" name="Rectangle 3"/>
            <p:cNvSpPr/>
            <p:nvPr/>
          </p:nvSpPr>
          <p:spPr>
            <a:xfrm>
              <a:off x="1953881" y="3323427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881" y="264704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3881" y="399981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3881" y="4676198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53881" y="1970657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53881" y="129427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19513" y="1341122"/>
            <a:ext cx="1517640" cy="3626756"/>
            <a:chOff x="132896" y="1418774"/>
            <a:chExt cx="1517640" cy="3626756"/>
          </a:xfrm>
        </p:grpSpPr>
        <p:sp>
          <p:nvSpPr>
            <p:cNvPr id="11" name="TextBox 10"/>
            <p:cNvSpPr txBox="1"/>
            <p:nvPr/>
          </p:nvSpPr>
          <p:spPr>
            <a:xfrm>
              <a:off x="841676" y="1418774"/>
              <a:ext cx="808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3454" y="4676198"/>
              <a:ext cx="70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Older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43729" y="2821306"/>
              <a:ext cx="0" cy="960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2896" y="2968416"/>
              <a:ext cx="1210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“Stack”</a:t>
              </a:r>
            </a:p>
            <a:p>
              <a:pPr algn="ctr"/>
              <a:r>
                <a:rPr lang="en-US" sz="1400" dirty="0" smtClean="0"/>
                <a:t>Arrangement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41687" y="136385"/>
            <a:ext cx="300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rectangle to see</a:t>
            </a:r>
          </a:p>
          <a:p>
            <a:r>
              <a:rPr lang="en-US" dirty="0" smtClean="0"/>
              <a:t>data for particular frame/type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69911" y="1341122"/>
            <a:ext cx="1137002" cy="676385"/>
            <a:chOff x="4060718" y="1294272"/>
            <a:chExt cx="1137002" cy="67638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032425" y="924407"/>
            <a:ext cx="1856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HTTP/2.0 200</a:t>
            </a:r>
          </a:p>
          <a:p>
            <a:r>
              <a:rPr lang="en-US" dirty="0" smtClean="0"/>
              <a:t>&lt; </a:t>
            </a:r>
            <a:r>
              <a:rPr lang="en-US" dirty="0" err="1" smtClean="0"/>
              <a:t>date:Thu</a:t>
            </a:r>
            <a:r>
              <a:rPr lang="en-US" dirty="0" smtClean="0"/>
              <a:t>, Feb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&lt; expires:-1</a:t>
            </a:r>
          </a:p>
          <a:p>
            <a:r>
              <a:rPr lang="en-US" dirty="0" smtClean="0"/>
              <a:t>&lt; cache-control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&lt; content-type:..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21722" y="218561"/>
            <a:ext cx="139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pdates live</a:t>
            </a: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2159792" y="1802143"/>
            <a:ext cx="1137002" cy="676385"/>
            <a:chOff x="4060718" y="1294272"/>
            <a:chExt cx="1137002" cy="676385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908652" y="1849578"/>
            <a:ext cx="1251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about</a:t>
            </a:r>
          </a:p>
          <a:p>
            <a:r>
              <a:rPr lang="en-US" dirty="0" smtClean="0"/>
              <a:t>Frame type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8194" y="377856"/>
            <a:ext cx="17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D3.js animations</a:t>
            </a:r>
          </a:p>
        </p:txBody>
      </p:sp>
    </p:spTree>
    <p:extLst>
      <p:ext uri="{BB962C8B-B14F-4D97-AF65-F5344CB8AC3E}">
        <p14:creationId xmlns:p14="http://schemas.microsoft.com/office/powerpoint/2010/main" val="49339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60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Sugg</dc:creator>
  <cp:lastModifiedBy>Philip Sugg</cp:lastModifiedBy>
  <cp:revision>3</cp:revision>
  <dcterms:created xsi:type="dcterms:W3CDTF">2016-02-25T21:55:42Z</dcterms:created>
  <dcterms:modified xsi:type="dcterms:W3CDTF">2016-02-26T03:49:18Z</dcterms:modified>
</cp:coreProperties>
</file>