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B2E7-C6E1-384A-8717-A55EFFD45A61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17640" y="1315978"/>
            <a:ext cx="1963911" cy="3854510"/>
            <a:chOff x="1953881" y="1294272"/>
            <a:chExt cx="1963911" cy="3854510"/>
          </a:xfrm>
        </p:grpSpPr>
        <p:sp>
          <p:nvSpPr>
            <p:cNvPr id="4" name="Rectangle 3"/>
            <p:cNvSpPr/>
            <p:nvPr/>
          </p:nvSpPr>
          <p:spPr>
            <a:xfrm>
              <a:off x="1953881" y="332342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881" y="264704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3881" y="399981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3881" y="4676198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53881" y="197065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3881" y="129427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1380094"/>
            <a:ext cx="1517640" cy="3626756"/>
            <a:chOff x="132896" y="1418774"/>
            <a:chExt cx="1517640" cy="3626756"/>
          </a:xfrm>
        </p:grpSpPr>
        <p:sp>
          <p:nvSpPr>
            <p:cNvPr id="11" name="TextBox 10"/>
            <p:cNvSpPr txBox="1"/>
            <p:nvPr/>
          </p:nvSpPr>
          <p:spPr>
            <a:xfrm>
              <a:off x="841676" y="1418774"/>
              <a:ext cx="80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3454" y="4676198"/>
              <a:ext cx="70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Older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43729" y="2821306"/>
              <a:ext cx="0" cy="960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2896" y="2968416"/>
              <a:ext cx="121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“Stack”</a:t>
              </a:r>
            </a:p>
            <a:p>
              <a:pPr algn="ctr"/>
              <a:r>
                <a:rPr lang="en-US" sz="1400" dirty="0" smtClean="0"/>
                <a:t>Arrangement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86066" y="40426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Scrolling Data Feed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pdates as new frames come in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537683" y="1338223"/>
            <a:ext cx="902754" cy="450340"/>
            <a:chOff x="4060718" y="1294272"/>
            <a:chExt cx="1137002" cy="67638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60718" y="1600057"/>
              <a:ext cx="1137002" cy="72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587014" y="1026515"/>
            <a:ext cx="2121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Using </a:t>
            </a:r>
            <a:r>
              <a:rPr lang="en-US" dirty="0"/>
              <a:t>HTTP2, </a:t>
            </a:r>
            <a:r>
              <a:rPr lang="en-US" dirty="0" smtClean="0"/>
              <a:t>*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* TCP_NODELAY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* </a:t>
            </a:r>
            <a:r>
              <a:rPr lang="en-US" dirty="0"/>
              <a:t>Copying HTTP/</a:t>
            </a:r>
            <a:r>
              <a:rPr lang="en-US" dirty="0" smtClean="0"/>
              <a:t>2</a:t>
            </a:r>
          </a:p>
          <a:p>
            <a:r>
              <a:rPr lang="en-US" dirty="0" smtClean="0"/>
              <a:t>* </a:t>
            </a:r>
            <a:r>
              <a:rPr lang="en-US" dirty="0"/>
              <a:t>Using Stream </a:t>
            </a:r>
            <a:r>
              <a:rPr lang="en-US" dirty="0" smtClean="0"/>
              <a:t>ID} </a:t>
            </a:r>
            <a:endParaRPr lang="en-US" dirty="0"/>
          </a:p>
          <a:p>
            <a:r>
              <a:rPr lang="en-US" dirty="0"/>
              <a:t>&gt; GET / HTTP/1.1</a:t>
            </a:r>
          </a:p>
          <a:p>
            <a:r>
              <a:rPr lang="en-US" dirty="0"/>
              <a:t>&gt; Host: </a:t>
            </a:r>
            <a:r>
              <a:rPr lang="en-US" dirty="0" err="1" smtClean="0"/>
              <a:t>www.twi</a:t>
            </a:r>
            <a:r>
              <a:rPr lang="is-IS" dirty="0" smtClean="0"/>
              <a:t>…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User</a:t>
            </a:r>
            <a:r>
              <a:rPr lang="en-US" dirty="0"/>
              <a:t>-</a:t>
            </a:r>
            <a:r>
              <a:rPr lang="en-US" dirty="0" smtClean="0"/>
              <a:t>Agent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&gt; </a:t>
            </a:r>
            <a:r>
              <a:rPr lang="en-US" dirty="0"/>
              <a:t>Accept: */</a:t>
            </a:r>
            <a:r>
              <a:rPr lang="en-US" dirty="0" smtClean="0"/>
              <a:t>*.</a:t>
            </a:r>
            <a:endParaRPr lang="en-US" dirty="0"/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62554" y="259903"/>
            <a:ext cx="26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Frames update live (reach)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800143"/>
            <a:ext cx="17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D3.js animations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683" y="4043762"/>
            <a:ext cx="902754" cy="450340"/>
            <a:chOff x="4060718" y="1294272"/>
            <a:chExt cx="1137002" cy="67638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7683" y="4697904"/>
            <a:ext cx="902754" cy="450340"/>
            <a:chOff x="4060718" y="1294272"/>
            <a:chExt cx="1137002" cy="67638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537683" y="2782626"/>
            <a:ext cx="902754" cy="450340"/>
            <a:chOff x="4060718" y="1294272"/>
            <a:chExt cx="1137002" cy="67638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37683" y="3381176"/>
            <a:ext cx="902754" cy="450340"/>
            <a:chOff x="4060718" y="1294272"/>
            <a:chExt cx="1137002" cy="676385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537683" y="2014607"/>
            <a:ext cx="902754" cy="450340"/>
            <a:chOff x="4060718" y="1294272"/>
            <a:chExt cx="1137002" cy="67638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58918" y="5936705"/>
            <a:ext cx="238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link frame to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33360" y="5334901"/>
            <a:ext cx="413455" cy="601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08107" y="2379234"/>
            <a:ext cx="2347834" cy="963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any frame or data, see focus box with more info on data in frame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07607" y="3455475"/>
            <a:ext cx="1100500" cy="752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374915" y="2504537"/>
            <a:ext cx="1218076" cy="728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1276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7872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</a:t>
            </a:r>
          </a:p>
          <a:p>
            <a:pPr algn="ctr"/>
            <a:endParaRPr lang="en-US" sz="1400" dirty="0" smtClean="0"/>
          </a:p>
        </p:txBody>
      </p:sp>
      <p:sp>
        <p:nvSpPr>
          <p:cNvPr id="6" name="Oval 5"/>
          <p:cNvSpPr/>
          <p:nvPr/>
        </p:nvSpPr>
        <p:spPr>
          <a:xfrm>
            <a:off x="185553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452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Settings</a:t>
            </a:r>
          </a:p>
          <a:p>
            <a:pPr algn="ctr"/>
            <a:endParaRPr lang="en-US" sz="1200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290014" y="3101330"/>
            <a:ext cx="8643585" cy="12700"/>
          </a:xfrm>
          <a:prstGeom prst="curvedConnector3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11807" y="812253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Bubbles are “blips” in stream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207" y="4975160"/>
            <a:ext cx="256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listed below– </a:t>
            </a:r>
          </a:p>
          <a:p>
            <a:r>
              <a:rPr lang="en-US" dirty="0"/>
              <a:t>I</a:t>
            </a:r>
            <a:r>
              <a:rPr lang="en-US" dirty="0" smtClean="0"/>
              <a:t>n “</a:t>
            </a:r>
            <a:r>
              <a:rPr lang="en-US" dirty="0" err="1" smtClean="0"/>
              <a:t>popout</a:t>
            </a:r>
            <a:r>
              <a:rPr lang="en-US" dirty="0" smtClean="0"/>
              <a:t>” when clicked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36309" y="1343910"/>
            <a:ext cx="0" cy="104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26511" y="1343910"/>
            <a:ext cx="84724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72417" y="13439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1653917"/>
            <a:ext cx="297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Frames update </a:t>
            </a:r>
            <a:r>
              <a:rPr lang="en-US" dirty="0" smtClean="0"/>
              <a:t>live (not MVP)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8716" y="4230660"/>
            <a:ext cx="2325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/>
              <a:t>Using HTTP2, * </a:t>
            </a:r>
          </a:p>
          <a:p>
            <a:pPr marL="285750" indent="-285750">
              <a:buFontTx/>
              <a:buChar char="•"/>
            </a:pPr>
            <a:r>
              <a:rPr lang="en-US" dirty="0"/>
              <a:t>* TCP_NODELAY</a:t>
            </a:r>
          </a:p>
          <a:p>
            <a:pPr marL="285750" indent="-285750">
              <a:buFontTx/>
              <a:buChar char="•"/>
            </a:pPr>
            <a:r>
              <a:rPr lang="en-US" dirty="0"/>
              <a:t>* Copying HTTP/2</a:t>
            </a:r>
          </a:p>
          <a:p>
            <a:r>
              <a:rPr lang="en-US" dirty="0"/>
              <a:t>* Using Stream ID} </a:t>
            </a:r>
          </a:p>
          <a:p>
            <a:r>
              <a:rPr lang="en-US" dirty="0"/>
              <a:t>&gt; GET / HTTP/1.1</a:t>
            </a:r>
          </a:p>
          <a:p>
            <a:r>
              <a:rPr lang="en-US" dirty="0"/>
              <a:t>&gt; Host: </a:t>
            </a:r>
            <a:r>
              <a:rPr lang="en-US" dirty="0" err="1"/>
              <a:t>www.twi</a:t>
            </a:r>
            <a:r>
              <a:rPr lang="is-IS" dirty="0"/>
              <a:t>…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/>
              <a:t>User-Agent</a:t>
            </a:r>
          </a:p>
          <a:p>
            <a:pPr marL="285750" indent="-285750">
              <a:buFont typeface="Wingdings" charset="0"/>
              <a:buChar char="Ø"/>
            </a:pPr>
            <a:r>
              <a:rPr lang="en-US" dirty="0"/>
              <a:t>&gt; Accept: */*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5400000">
            <a:off x="5352293" y="3633565"/>
            <a:ext cx="619020" cy="607196"/>
            <a:chOff x="4060718" y="1294272"/>
            <a:chExt cx="1137002" cy="67638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60718" y="1600057"/>
              <a:ext cx="1137002" cy="72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3578723" y="5434710"/>
            <a:ext cx="701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3771" y="20232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0014" y="3364429"/>
            <a:ext cx="80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3670" y="3442986"/>
            <a:ext cx="70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Older</a:t>
            </a:r>
          </a:p>
        </p:txBody>
      </p:sp>
    </p:spTree>
    <p:extLst>
      <p:ext uri="{BB962C8B-B14F-4D97-AF65-F5344CB8AC3E}">
        <p14:creationId xmlns:p14="http://schemas.microsoft.com/office/powerpoint/2010/main" val="10394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48404" y="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3033" y="1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9917" y="4847033"/>
            <a:ext cx="57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=52ms</a:t>
            </a:r>
          </a:p>
          <a:p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30640" y="452472"/>
            <a:ext cx="2985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stream event gets</a:t>
            </a:r>
          </a:p>
          <a:p>
            <a:r>
              <a:rPr lang="en-US" dirty="0" smtClean="0"/>
              <a:t>own set of “bubbles”(frames)</a:t>
            </a:r>
          </a:p>
          <a:p>
            <a:r>
              <a:rPr lang="en-US" dirty="0"/>
              <a:t>a</a:t>
            </a:r>
            <a:r>
              <a:rPr lang="en-US" dirty="0" smtClean="0"/>
              <a:t>ppearing on right or left side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3733746"/>
            <a:ext cx="5740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=96ms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486103" y="2711431"/>
            <a:ext cx="658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T=116ms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67703" y="2565601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events appear on top,</a:t>
            </a:r>
          </a:p>
          <a:p>
            <a:r>
              <a:rPr lang="en-US" sz="1400" dirty="0" smtClean="0"/>
              <a:t>Older events pushed downward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86341" y="2503320"/>
            <a:ext cx="0" cy="81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42010" y="1375802"/>
            <a:ext cx="14506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Movement/</a:t>
            </a:r>
          </a:p>
          <a:p>
            <a:r>
              <a:rPr lang="en-US" sz="1000" dirty="0" smtClean="0"/>
              <a:t>Vibration/</a:t>
            </a:r>
          </a:p>
          <a:p>
            <a:r>
              <a:rPr lang="en-US" sz="1000" dirty="0" smtClean="0"/>
              <a:t>Color change to indicate</a:t>
            </a:r>
          </a:p>
          <a:p>
            <a:r>
              <a:rPr lang="en-US" sz="1000" dirty="0" smtClean="0"/>
              <a:t>active connection</a:t>
            </a:r>
          </a:p>
          <a:p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914496" y="1691172"/>
            <a:ext cx="1891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Bubbles “pop in” from off screen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27936" y="92459"/>
            <a:ext cx="71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V3.1 3/5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4068" y="5811015"/>
            <a:ext cx="203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click on individual bubble</a:t>
            </a:r>
            <a:br>
              <a:rPr lang="en-US" sz="1200" dirty="0" smtClean="0"/>
            </a:br>
            <a:r>
              <a:rPr lang="en-US" sz="1200" dirty="0" smtClean="0"/>
              <a:t>for “focus” with more data</a:t>
            </a:r>
          </a:p>
          <a:p>
            <a:r>
              <a:rPr lang="en-US" sz="1200" dirty="0" smtClean="0"/>
              <a:t>(see slide on layout)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92118" y="786862"/>
            <a:ext cx="1512572" cy="1502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</a:t>
            </a:r>
          </a:p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1204" y="331489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</a:p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57418" y="3193784"/>
            <a:ext cx="1266675" cy="1140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Settings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00096" y="2400495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Settings</a:t>
            </a:r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22889" y="2104661"/>
            <a:ext cx="1403132" cy="1434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930559" y="4645443"/>
            <a:ext cx="610233" cy="601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</a:t>
            </a:r>
          </a:p>
          <a:p>
            <a:pPr algn="ctr"/>
            <a:r>
              <a:rPr lang="en-US" sz="1000" dirty="0" smtClean="0"/>
              <a:t>Settings</a:t>
            </a:r>
          </a:p>
          <a:p>
            <a:pPr algn="ctr"/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4760103" y="4529991"/>
            <a:ext cx="795657" cy="772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</a:p>
          <a:p>
            <a:pPr algn="ctr"/>
            <a:r>
              <a:rPr lang="en-US" sz="1000" dirty="0" smtClean="0"/>
              <a:t>Header</a:t>
            </a:r>
          </a:p>
          <a:p>
            <a:pPr algn="ctr"/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5676405" y="3951269"/>
            <a:ext cx="1891864" cy="1859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</a:t>
            </a:r>
          </a:p>
          <a:p>
            <a:pPr algn="ctr"/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7655517" y="4529991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853" y="5965029"/>
            <a:ext cx="4356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480489" y="5302198"/>
            <a:ext cx="1493491" cy="14232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 Header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2123209" y="5591950"/>
            <a:ext cx="949450" cy="8898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 Window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83038" y="5673706"/>
            <a:ext cx="819143" cy="699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 Settings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87583" y="441536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Boxes centered, don’t want this to look </a:t>
            </a:r>
            <a:br>
              <a:rPr lang="en-US" sz="1000" dirty="0" smtClean="0"/>
            </a:br>
            <a:r>
              <a:rPr lang="en-US" sz="1000" dirty="0" smtClean="0"/>
              <a:t>like a bar chart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872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255</Words>
  <Application>Microsoft Macintosh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Sugg</dc:creator>
  <cp:lastModifiedBy>Philip Sugg</cp:lastModifiedBy>
  <cp:revision>16</cp:revision>
  <dcterms:created xsi:type="dcterms:W3CDTF">2016-02-25T21:55:42Z</dcterms:created>
  <dcterms:modified xsi:type="dcterms:W3CDTF">2016-03-05T19:16:07Z</dcterms:modified>
</cp:coreProperties>
</file>