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B2E7-C6E1-384A-8717-A55EFFD45A61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36C-93E6-2045-AB59-BDED6764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17640" y="1315978"/>
            <a:ext cx="1963911" cy="3854510"/>
            <a:chOff x="1953881" y="1294272"/>
            <a:chExt cx="1963911" cy="3854510"/>
          </a:xfrm>
        </p:grpSpPr>
        <p:sp>
          <p:nvSpPr>
            <p:cNvPr id="4" name="Rectangle 3"/>
            <p:cNvSpPr/>
            <p:nvPr/>
          </p:nvSpPr>
          <p:spPr>
            <a:xfrm>
              <a:off x="1953881" y="332342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3881" y="264704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3881" y="399981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3881" y="4676198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3881" y="1970657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3881" y="1294272"/>
              <a:ext cx="1963911" cy="4725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1380094"/>
            <a:ext cx="1517640" cy="3626756"/>
            <a:chOff x="132896" y="1418774"/>
            <a:chExt cx="1517640" cy="3626756"/>
          </a:xfrm>
        </p:grpSpPr>
        <p:sp>
          <p:nvSpPr>
            <p:cNvPr id="11" name="TextBox 10"/>
            <p:cNvSpPr txBox="1"/>
            <p:nvPr/>
          </p:nvSpPr>
          <p:spPr>
            <a:xfrm>
              <a:off x="841676" y="1418774"/>
              <a:ext cx="80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3454" y="4676198"/>
              <a:ext cx="70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43729" y="2821306"/>
              <a:ext cx="0" cy="960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2896" y="2968416"/>
              <a:ext cx="121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“Stack”</a:t>
              </a:r>
            </a:p>
            <a:p>
              <a:pPr algn="ctr"/>
              <a:r>
                <a:rPr lang="en-US" sz="1400" dirty="0" smtClean="0"/>
                <a:t>Arrangement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86066" y="40426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Scrolling Data Feed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pdates as new frames come in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537683" y="1338223"/>
            <a:ext cx="902754" cy="450340"/>
            <a:chOff x="4060718" y="1294272"/>
            <a:chExt cx="1137002" cy="67638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587014" y="1026515"/>
            <a:ext cx="2121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Using </a:t>
            </a:r>
            <a:r>
              <a:rPr lang="en-US" dirty="0"/>
              <a:t>HTTP2, </a:t>
            </a:r>
            <a:r>
              <a:rPr lang="en-US" dirty="0" smtClean="0"/>
              <a:t>*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* </a:t>
            </a:r>
            <a:r>
              <a:rPr lang="en-US" dirty="0"/>
              <a:t>Copying HTTP/</a:t>
            </a:r>
            <a:r>
              <a:rPr lang="en-US" dirty="0" smtClean="0"/>
              <a:t>2</a:t>
            </a:r>
          </a:p>
          <a:p>
            <a:r>
              <a:rPr lang="en-US" dirty="0" smtClean="0"/>
              <a:t>* </a:t>
            </a:r>
            <a:r>
              <a:rPr lang="en-US" dirty="0"/>
              <a:t>Using Stream </a:t>
            </a:r>
            <a:r>
              <a:rPr lang="en-US" dirty="0" smtClean="0"/>
              <a:t>ID} </a:t>
            </a:r>
            <a:endParaRPr lang="en-US" dirty="0"/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 smtClean="0"/>
              <a:t>www.twi</a:t>
            </a:r>
            <a:r>
              <a:rPr lang="is-IS" dirty="0" smtClean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User</a:t>
            </a:r>
            <a:r>
              <a:rPr lang="en-US" dirty="0"/>
              <a:t>-</a:t>
            </a:r>
            <a:r>
              <a:rPr lang="en-US" dirty="0" smtClean="0"/>
              <a:t>Agent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 smtClean="0"/>
              <a:t>&gt; </a:t>
            </a:r>
            <a:r>
              <a:rPr lang="en-US" dirty="0"/>
              <a:t>Accept: */</a:t>
            </a:r>
            <a:r>
              <a:rPr lang="en-US" dirty="0" smtClean="0"/>
              <a:t>*.</a:t>
            </a:r>
            <a:endParaRPr lang="en-US" dirty="0"/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62554" y="259903"/>
            <a:ext cx="26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Frames update live (reach)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800143"/>
            <a:ext cx="17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 animations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683" y="4043762"/>
            <a:ext cx="902754" cy="450340"/>
            <a:chOff x="4060718" y="1294272"/>
            <a:chExt cx="1137002" cy="67638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7683" y="4697904"/>
            <a:ext cx="902754" cy="450340"/>
            <a:chOff x="4060718" y="1294272"/>
            <a:chExt cx="1137002" cy="676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37683" y="2782626"/>
            <a:ext cx="902754" cy="450340"/>
            <a:chOff x="4060718" y="1294272"/>
            <a:chExt cx="1137002" cy="67638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37683" y="3381176"/>
            <a:ext cx="902754" cy="450340"/>
            <a:chOff x="4060718" y="1294272"/>
            <a:chExt cx="1137002" cy="676385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537683" y="2014607"/>
            <a:ext cx="902754" cy="450340"/>
            <a:chOff x="4060718" y="1294272"/>
            <a:chExt cx="1137002" cy="67638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60718" y="1600057"/>
              <a:ext cx="1137002" cy="7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58918" y="5936705"/>
            <a:ext cx="238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link frame to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33360" y="5334901"/>
            <a:ext cx="413455" cy="601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08107" y="2379234"/>
            <a:ext cx="2347834" cy="963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any frame or data, see focus box with more info on data in frame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07607" y="3455475"/>
            <a:ext cx="1100500" cy="752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374915" y="2504537"/>
            <a:ext cx="1218076" cy="728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1276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Ping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787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Header</a:t>
            </a:r>
          </a:p>
          <a:p>
            <a:pPr algn="ctr"/>
            <a:endParaRPr lang="en-US" sz="1400" dirty="0" smtClean="0"/>
          </a:p>
        </p:txBody>
      </p:sp>
      <p:sp>
        <p:nvSpPr>
          <p:cNvPr id="6" name="Oval 5"/>
          <p:cNvSpPr/>
          <p:nvPr/>
        </p:nvSpPr>
        <p:spPr>
          <a:xfrm>
            <a:off x="185553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14523" y="2529471"/>
            <a:ext cx="1033084" cy="10196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Settings</a:t>
            </a:r>
          </a:p>
          <a:p>
            <a:pPr algn="ctr"/>
            <a:endParaRPr lang="en-US" sz="1200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290014" y="3101330"/>
            <a:ext cx="8643585" cy="12700"/>
          </a:xfrm>
          <a:prstGeom prst="curvedConnector3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11807" y="812253"/>
            <a:ext cx="291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Bubbles are “blips” in stream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207" y="4975160"/>
            <a:ext cx="2563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listed below– </a:t>
            </a:r>
          </a:p>
          <a:p>
            <a:r>
              <a:rPr lang="en-US" dirty="0"/>
              <a:t>I</a:t>
            </a:r>
            <a:r>
              <a:rPr lang="en-US" dirty="0" smtClean="0"/>
              <a:t>n “</a:t>
            </a:r>
            <a:r>
              <a:rPr lang="en-US" dirty="0" err="1" smtClean="0"/>
              <a:t>popout</a:t>
            </a:r>
            <a:r>
              <a:rPr lang="en-US" dirty="0" smtClean="0"/>
              <a:t>” when clicked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36309" y="1343910"/>
            <a:ext cx="0" cy="104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26511" y="1343910"/>
            <a:ext cx="84724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72417" y="13439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1653917"/>
            <a:ext cx="297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Frames update </a:t>
            </a:r>
            <a:r>
              <a:rPr lang="en-US" dirty="0" smtClean="0"/>
              <a:t>live (not MVP)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88716" y="4230660"/>
            <a:ext cx="2325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/>
              <a:t>Using HTTP2, * 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TCP_NODELAY</a:t>
            </a:r>
          </a:p>
          <a:p>
            <a:pPr marL="285750" indent="-285750">
              <a:buFontTx/>
              <a:buChar char="•"/>
            </a:pPr>
            <a:r>
              <a:rPr lang="en-US" dirty="0"/>
              <a:t>* Copying HTTP/2</a:t>
            </a:r>
          </a:p>
          <a:p>
            <a:r>
              <a:rPr lang="en-US" dirty="0"/>
              <a:t>* Using Stream ID} </a:t>
            </a:r>
          </a:p>
          <a:p>
            <a:r>
              <a:rPr lang="en-US" dirty="0"/>
              <a:t>&gt; GET / HTTP/1.1</a:t>
            </a:r>
          </a:p>
          <a:p>
            <a:r>
              <a:rPr lang="en-US" dirty="0"/>
              <a:t>&gt; Host: </a:t>
            </a:r>
            <a:r>
              <a:rPr lang="en-US" dirty="0" err="1"/>
              <a:t>www.twi</a:t>
            </a:r>
            <a:r>
              <a:rPr lang="is-IS" dirty="0"/>
              <a:t>…</a:t>
            </a:r>
            <a:endParaRPr lang="en-US" dirty="0"/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User-Agent</a:t>
            </a:r>
          </a:p>
          <a:p>
            <a:pPr marL="285750" indent="-285750">
              <a:buFont typeface="Wingdings" charset="0"/>
              <a:buChar char="Ø"/>
            </a:pPr>
            <a:r>
              <a:rPr lang="en-US" dirty="0"/>
              <a:t>&gt; Accept: */*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5352293" y="3633565"/>
            <a:ext cx="619020" cy="607196"/>
            <a:chOff x="4060718" y="1294272"/>
            <a:chExt cx="1137002" cy="67638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060718" y="1607321"/>
              <a:ext cx="1137002" cy="3633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60718" y="1600057"/>
              <a:ext cx="1137002" cy="72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060718" y="1294272"/>
              <a:ext cx="1137002" cy="305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3578723" y="5434710"/>
            <a:ext cx="701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3771" y="20232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0014" y="3364429"/>
            <a:ext cx="80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3670" y="3442986"/>
            <a:ext cx="70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Older</a:t>
            </a:r>
          </a:p>
        </p:txBody>
      </p:sp>
    </p:spTree>
    <p:extLst>
      <p:ext uri="{BB962C8B-B14F-4D97-AF65-F5344CB8AC3E}">
        <p14:creationId xmlns:p14="http://schemas.microsoft.com/office/powerpoint/2010/main" val="10394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48404" y="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3033" y="1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6670" y="5455105"/>
            <a:ext cx="3843889" cy="1381723"/>
            <a:chOff x="0" y="4409197"/>
            <a:chExt cx="3843889" cy="1381723"/>
          </a:xfrm>
        </p:grpSpPr>
        <p:grpSp>
          <p:nvGrpSpPr>
            <p:cNvPr id="14" name="Group 13"/>
            <p:cNvGrpSpPr/>
            <p:nvPr/>
          </p:nvGrpSpPr>
          <p:grpSpPr>
            <a:xfrm>
              <a:off x="468261" y="4409197"/>
              <a:ext cx="3375628" cy="1381723"/>
              <a:chOff x="330701" y="3718336"/>
              <a:chExt cx="3947881" cy="172500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30701" y="3718336"/>
                <a:ext cx="1801482" cy="17250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Send</a:t>
                </a:r>
              </a:p>
              <a:p>
                <a:pPr algn="ctr"/>
                <a:r>
                  <a:rPr lang="en-US" sz="1400" dirty="0" smtClean="0"/>
                  <a:t>Header</a:t>
                </a:r>
                <a:endParaRPr lang="en-US" sz="1400" dirty="0" smtClean="0"/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39652" y="4064140"/>
                <a:ext cx="1038930" cy="10359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</a:t>
                </a:r>
              </a:p>
              <a:p>
                <a:pPr algn="ctr"/>
                <a:r>
                  <a:rPr lang="en-US" sz="1000" dirty="0" smtClean="0"/>
                  <a:t>Settings</a:t>
                </a:r>
                <a:endParaRPr lang="en-US" sz="1000" dirty="0" smtClean="0"/>
              </a:p>
              <a:p>
                <a:pPr algn="ctr"/>
                <a:endParaRPr lang="en-US" sz="1000" dirty="0" smtClean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2183" y="4064141"/>
                <a:ext cx="1107469" cy="10359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</a:t>
                </a:r>
              </a:p>
              <a:p>
                <a:pPr algn="ctr"/>
                <a:r>
                  <a:rPr lang="en-US" sz="1000" dirty="0" smtClean="0"/>
                  <a:t>Settings</a:t>
                </a:r>
                <a:br>
                  <a:rPr lang="en-US" sz="1000" dirty="0" smtClean="0"/>
                </a:br>
                <a:r>
                  <a:rPr lang="en-US" sz="1000" dirty="0" smtClean="0"/>
                  <a:t>Window</a:t>
                </a:r>
                <a:endParaRPr lang="en-US" sz="1000" dirty="0" smtClean="0"/>
              </a:p>
              <a:p>
                <a:pPr algn="ctr"/>
                <a:endParaRPr lang="en-US" sz="1000" dirty="0" smtClean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0" y="5050737"/>
              <a:ext cx="43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Start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14641" y="4219019"/>
            <a:ext cx="5229359" cy="1540399"/>
            <a:chOff x="3986472" y="2540801"/>
            <a:chExt cx="5229359" cy="1540399"/>
          </a:xfrm>
        </p:grpSpPr>
        <p:grpSp>
          <p:nvGrpSpPr>
            <p:cNvPr id="13" name="Group 12"/>
            <p:cNvGrpSpPr/>
            <p:nvPr/>
          </p:nvGrpSpPr>
          <p:grpSpPr>
            <a:xfrm>
              <a:off x="3986472" y="2540801"/>
              <a:ext cx="4655276" cy="1540399"/>
              <a:chOff x="2345309" y="1060738"/>
              <a:chExt cx="5688360" cy="21018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00585" y="1622146"/>
                <a:ext cx="1033084" cy="10196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Ping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378393" y="1371703"/>
                <a:ext cx="1461305" cy="150984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Send</a:t>
                </a:r>
              </a:p>
              <a:p>
                <a:pPr algn="ctr"/>
                <a:r>
                  <a:rPr lang="en-US" sz="1400" dirty="0" smtClean="0"/>
                  <a:t>Header</a:t>
                </a:r>
                <a:endParaRPr lang="en-US" sz="1400" dirty="0" smtClean="0"/>
              </a:p>
              <a:p>
                <a:pPr algn="ctr"/>
                <a:endParaRPr lang="en-US" sz="1400" dirty="0" smtClean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839698" y="1060738"/>
                <a:ext cx="2160887" cy="210180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45309" y="1622146"/>
                <a:ext cx="1033084" cy="101962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Update Setting</a:t>
                </a:r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641748" y="3168815"/>
              <a:ext cx="57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</a:t>
              </a:r>
              <a:r>
                <a:rPr lang="en-US" sz="1000" dirty="0" smtClean="0"/>
                <a:t>=52ms</a:t>
              </a:r>
            </a:p>
            <a:p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30640" y="452472"/>
            <a:ext cx="2985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stream event gets</a:t>
            </a:r>
          </a:p>
          <a:p>
            <a:r>
              <a:rPr lang="en-US" dirty="0" smtClean="0"/>
              <a:t>own set of “bubbles”(frames)</a:t>
            </a:r>
          </a:p>
          <a:p>
            <a:r>
              <a:rPr lang="en-US" dirty="0"/>
              <a:t>a</a:t>
            </a:r>
            <a:r>
              <a:rPr lang="en-US" dirty="0" smtClean="0"/>
              <a:t>ppearing on right or left side</a:t>
            </a:r>
          </a:p>
        </p:txBody>
      </p:sp>
      <p:sp>
        <p:nvSpPr>
          <p:cNvPr id="23" name="Oval 22"/>
          <p:cNvSpPr/>
          <p:nvPr/>
        </p:nvSpPr>
        <p:spPr>
          <a:xfrm>
            <a:off x="2114437" y="3322901"/>
            <a:ext cx="1181300" cy="1161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Settings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4" name="Oval 23"/>
          <p:cNvSpPr/>
          <p:nvPr/>
        </p:nvSpPr>
        <p:spPr>
          <a:xfrm>
            <a:off x="574083" y="3103148"/>
            <a:ext cx="1540354" cy="13817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</a:t>
            </a:r>
          </a:p>
          <a:p>
            <a:pPr algn="ctr"/>
            <a:r>
              <a:rPr lang="en-US" sz="1400" dirty="0" smtClean="0"/>
              <a:t>Header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6" name="Oval 25"/>
          <p:cNvSpPr/>
          <p:nvPr/>
        </p:nvSpPr>
        <p:spPr>
          <a:xfrm>
            <a:off x="6717663" y="2060505"/>
            <a:ext cx="1768440" cy="15403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872201" y="2446509"/>
            <a:ext cx="845462" cy="7472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Update Setting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0" y="3733746"/>
            <a:ext cx="5740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=96ms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486103" y="2711431"/>
            <a:ext cx="658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T=116ms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7703" y="2565601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events appear on top,</a:t>
            </a:r>
          </a:p>
          <a:p>
            <a:r>
              <a:rPr lang="en-US" sz="1400" dirty="0" smtClean="0"/>
              <a:t>Older events pushed downward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86341" y="2503320"/>
            <a:ext cx="0" cy="81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2448" y="1186058"/>
            <a:ext cx="1578718" cy="13795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Connection</a:t>
            </a:r>
          </a:p>
          <a:p>
            <a:pPr algn="ctr"/>
            <a:r>
              <a:rPr lang="en-US" sz="1400" dirty="0" smtClean="0"/>
              <a:t>Open</a:t>
            </a:r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142010" y="1375802"/>
            <a:ext cx="14506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Movement/</a:t>
            </a:r>
          </a:p>
          <a:p>
            <a:r>
              <a:rPr lang="en-US" sz="1000" dirty="0" smtClean="0"/>
              <a:t>Vibration/</a:t>
            </a:r>
          </a:p>
          <a:p>
            <a:r>
              <a:rPr lang="en-US" sz="1000" dirty="0" smtClean="0"/>
              <a:t>Color change to indicate</a:t>
            </a:r>
          </a:p>
          <a:p>
            <a:r>
              <a:rPr lang="en-US" sz="1000" dirty="0" smtClean="0"/>
              <a:t>active connection</a:t>
            </a:r>
          </a:p>
          <a:p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914496" y="1691172"/>
            <a:ext cx="1891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Bubbles “pop in” from off screen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427936" y="92459"/>
            <a:ext cx="33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24068" y="5811015"/>
            <a:ext cx="203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click on individual bubble</a:t>
            </a:r>
            <a:br>
              <a:rPr lang="en-US" sz="1200" dirty="0" smtClean="0"/>
            </a:br>
            <a:r>
              <a:rPr lang="en-US" sz="1200" dirty="0" smtClean="0"/>
              <a:t>for “focus” with more data</a:t>
            </a:r>
          </a:p>
          <a:p>
            <a:r>
              <a:rPr lang="en-US" sz="1200" dirty="0" smtClean="0"/>
              <a:t>(see slide on layout)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87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244</Words>
  <Application>Microsoft Macintosh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Sugg</dc:creator>
  <cp:lastModifiedBy>Philip Sugg</cp:lastModifiedBy>
  <cp:revision>13</cp:revision>
  <dcterms:created xsi:type="dcterms:W3CDTF">2016-02-25T21:55:42Z</dcterms:created>
  <dcterms:modified xsi:type="dcterms:W3CDTF">2016-03-01T01:11:11Z</dcterms:modified>
</cp:coreProperties>
</file>