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1" r:id="rId4"/>
    <p:sldId id="273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77FF-D18E-452C-89D2-2789C81D1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ECB10-7B0F-4A00-81B8-8DFD8D07C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37D28-FD3E-4A14-8E2F-9036B143C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7DAA-EFF6-44EF-A611-F3D9774E32F5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D4440-9373-4A4F-92C3-1A08D94C7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3EC1B-1D4C-422D-B814-B37A2EED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6FF3-FD93-4C84-85E7-59E908AEF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1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5A9CD-1B59-4815-A865-9A6B0BC1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3E827-2325-47CF-B90E-2E757C14B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8D03E-8F8C-4D15-815E-088EB318A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7DAA-EFF6-44EF-A611-F3D9774E32F5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21710-DF20-4D5C-8B03-2D1BEEE7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3483F-23E3-4588-8A6D-58A49FD8C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6FF3-FD93-4C84-85E7-59E908AEF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9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F3C0F7-5EF4-4361-8CD8-7959D9433E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E206A-113C-4A48-B019-15ABE1B1D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8A68E-C470-41D8-993C-1BB26AB6D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7DAA-EFF6-44EF-A611-F3D9774E32F5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961AD-7A03-4645-91E7-580680E2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50BC2-C498-4C81-8A13-FD7A082D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6FF3-FD93-4C84-85E7-59E908AEF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546B3-1CF1-4382-8736-C364D64F0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B3CB7-4DC6-4B86-B020-DC7FDD7C6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79B36-AE6F-458E-A63D-46C02A7C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7DAA-EFF6-44EF-A611-F3D9774E32F5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2E5AF-65DB-46B6-891E-5CD04756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24ADF-413A-4EED-BCFB-CEC9CC6B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6FF3-FD93-4C84-85E7-59E908AEF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4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4C41-14AA-4ED6-AF0E-669CBBF9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1608D-A38E-42DB-B36A-A0C04B2AC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7C279-B6F5-4824-9A95-ADEF3510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7DAA-EFF6-44EF-A611-F3D9774E32F5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D608F-F0E5-4405-85FF-22955CD5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5F3FE-8A37-4EF6-BBD3-12DA6487A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6FF3-FD93-4C84-85E7-59E908AEF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3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80782-B734-4640-BF9E-CB8A7A9C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12EDB-D7C6-4E6F-8261-E3AC27902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A092E-6DD9-4505-9DBB-B51ECC79A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2EDBC-FB58-4C89-8011-9B16B210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7DAA-EFF6-44EF-A611-F3D9774E32F5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BA8C5-AFDF-447F-9D8B-187749AC1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E578B-75F2-4157-A44C-0FCFFD98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6FF3-FD93-4C84-85E7-59E908AEF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6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BB77E-052B-427A-BE5F-69BA0729F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126B9-4DCA-480F-B658-A1602220B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5E1EF-D5A0-44C7-BCF4-02C410DDA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68F4B-9407-4D4B-86ED-34A797AE4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5CCDE2-EFC8-4C9D-AA22-5CEF8AA48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FC5BDF-323E-46FA-ACDB-C286BFD16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7DAA-EFF6-44EF-A611-F3D9774E32F5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B62254-8C84-4E95-A792-8A6103C0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312E76-F1AA-47E4-9C4F-853B527F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6FF3-FD93-4C84-85E7-59E908AEF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4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1894-1274-4888-AEE7-F615D4CE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0552C-D7FA-463B-8FC5-5A2E6FCF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7DAA-EFF6-44EF-A611-F3D9774E32F5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8E963-788F-4005-9B20-AD7A5F1F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488BB-8E7C-45EA-8ED5-C5CFFBEB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6FF3-FD93-4C84-85E7-59E908AEF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A9B742-F00F-4899-B645-F50B489B0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7DAA-EFF6-44EF-A611-F3D9774E32F5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4F6037-802D-410C-99E7-FBD9DEBC6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FB3F9-6AE0-4438-B58D-B5792F92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6FF3-FD93-4C84-85E7-59E908AEF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98B2D-BDD7-4965-AAE1-1DA2D677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6C979-D0A7-4BF1-88D3-CDD7232B8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F0259-02FC-49FC-BD9E-E3E7477C8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D0BC2-26B1-4CC1-AED6-BA030FF3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7DAA-EFF6-44EF-A611-F3D9774E32F5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323A8-4D10-48CE-B77D-E4C3BB53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B01DB-B8A8-4299-8EFF-7FF97551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6FF3-FD93-4C84-85E7-59E908AEF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2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EAB9-A2C0-41DD-B678-EF91FA3A6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F04113-BB2B-40EA-AC42-4A45540E0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C799B-116B-485A-AE76-EB14ABF22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179A3-B1B3-455D-91C7-058696250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7DAA-EFF6-44EF-A611-F3D9774E32F5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89631-CCF0-4C30-A9E2-C0F78C0A9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F530F-013B-4546-9982-EA4E53B9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6FF3-FD93-4C84-85E7-59E908AEF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2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FAEA58-8792-4A89-9EFF-7E509579D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239EA-4BA2-4564-BFAB-1BED781FE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8B93-E152-474F-8960-D01E232F5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27DAA-EFF6-44EF-A611-F3D9774E32F5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D3FF1-E184-4440-BDBC-7EA80C4E1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76748-B021-45E9-BFC7-AEC65FA20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B6FF3-FD93-4C84-85E7-59E908AEF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7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0DA0D97-4BD3-48F3-B13E-3A0246C59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8943" y="2553968"/>
            <a:ext cx="10214113" cy="690044"/>
          </a:xfrm>
        </p:spPr>
        <p:txBody>
          <a:bodyPr>
            <a:noAutofit/>
          </a:bodyPr>
          <a:lstStyle/>
          <a:p>
            <a:r>
              <a:rPr lang="en-US" sz="6000" dirty="0">
                <a:latin typeface="Calibri Light" panose="020F0302020204030204" pitchFamily="34" charset="0"/>
                <a:cs typeface="Calibri Light" panose="020F0302020204030204" pitchFamily="34" charset="0"/>
              </a:rPr>
              <a:t>Data Types and Memory Storage</a:t>
            </a:r>
          </a:p>
          <a:p>
            <a:endParaRPr lang="en-US" sz="6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96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6487C-FC3D-43E5-9495-FC4776C22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21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Data Types in C++: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B0990-3BAC-470E-B915-35403128E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100" dirty="0"/>
              <a:t>There are 3 types of Data Types: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Primitive Data Types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Derived Data Types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User Defined Data Types</a:t>
            </a:r>
          </a:p>
          <a:p>
            <a:r>
              <a:rPr lang="en-US" sz="2000" dirty="0"/>
              <a:t>Primitive Data types: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Int – 4 bytes (32bits -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Float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Double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Long </a:t>
            </a:r>
            <a:r>
              <a:rPr lang="en-US" sz="1600" dirty="0" err="1"/>
              <a:t>long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Char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String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Signed int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Signed char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Signed long </a:t>
            </a:r>
            <a:r>
              <a:rPr lang="en-US" sz="1600" dirty="0" err="1"/>
              <a:t>long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Unsigned int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Unsigned char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1756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6487C-FC3D-43E5-9495-FC4776C22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21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Data Types in C++: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B0990-3BAC-470E-B915-35403128E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Derived Data Types:</a:t>
            </a:r>
          </a:p>
          <a:p>
            <a:pPr lvl="1">
              <a:buFont typeface="+mj-lt"/>
              <a:buAutoNum type="arabicPeriod"/>
            </a:pPr>
            <a:r>
              <a:rPr lang="en-US" sz="1600" dirty="0"/>
              <a:t>Arrays</a:t>
            </a:r>
          </a:p>
          <a:p>
            <a:pPr lvl="1">
              <a:buFont typeface="+mj-lt"/>
              <a:buAutoNum type="arabicPeriod"/>
            </a:pPr>
            <a:r>
              <a:rPr lang="en-US" sz="1600" dirty="0"/>
              <a:t>Pointers</a:t>
            </a:r>
          </a:p>
          <a:p>
            <a:pPr lvl="1">
              <a:buFont typeface="+mj-lt"/>
              <a:buAutoNum type="arabicPeriod"/>
            </a:pPr>
            <a:r>
              <a:rPr lang="en-US" sz="1600" dirty="0"/>
              <a:t>..</a:t>
            </a:r>
          </a:p>
          <a:p>
            <a:r>
              <a:rPr lang="en-US" sz="1600" dirty="0"/>
              <a:t>User Defined Data Types: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Class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Structures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Typedefs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..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dirty="0"/>
          </a:p>
          <a:p>
            <a:r>
              <a:rPr lang="en-US" sz="2000" dirty="0"/>
              <a:t>To know the size of a datatype, declare a variable of that particular datatype and ‘</a:t>
            </a:r>
            <a:r>
              <a:rPr lang="en-US" sz="2000" dirty="0" err="1"/>
              <a:t>sizeof</a:t>
            </a:r>
            <a:r>
              <a:rPr lang="en-US" sz="2000" dirty="0"/>
              <a:t>(</a:t>
            </a:r>
            <a:r>
              <a:rPr lang="en-US" sz="2000" dirty="0" err="1"/>
              <a:t>variable_name</a:t>
            </a:r>
            <a:r>
              <a:rPr lang="en-US" sz="2000" dirty="0"/>
              <a:t>)’ will show the number of bytes the data type requires to be stored in the memory</a:t>
            </a:r>
          </a:p>
          <a:p>
            <a:r>
              <a:rPr lang="en-US" sz="2000" dirty="0"/>
              <a:t>Size overflow (int : -2,147,483,648 to 2,147,483,647 )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919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8A64F-39D1-473D-9D38-B806FB12F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4826"/>
            <a:ext cx="10515600" cy="5332137"/>
          </a:xfrm>
        </p:spPr>
        <p:txBody>
          <a:bodyPr/>
          <a:lstStyle/>
          <a:p>
            <a:r>
              <a:rPr lang="en-US" dirty="0"/>
              <a:t>What if we need to store names of 1000 students?</a:t>
            </a:r>
          </a:p>
          <a:p>
            <a:endParaRPr lang="en-US" dirty="0"/>
          </a:p>
          <a:p>
            <a:r>
              <a:rPr lang="en-US" dirty="0"/>
              <a:t>What if we need to store millions of names ? Creating a million variables a solution ?</a:t>
            </a:r>
          </a:p>
          <a:p>
            <a:endParaRPr lang="en-US" dirty="0"/>
          </a:p>
          <a:p>
            <a:r>
              <a:rPr lang="en-US" dirty="0"/>
              <a:t>So, we have arrays – a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317883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6487C-FC3D-43E5-9495-FC4776C22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21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Integer Arrays and Character Arrays: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B0990-3BAC-470E-B915-35403128E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539"/>
            <a:ext cx="10515600" cy="4795424"/>
          </a:xfrm>
        </p:spPr>
        <p:txBody>
          <a:bodyPr>
            <a:normAutofit/>
          </a:bodyPr>
          <a:lstStyle/>
          <a:p>
            <a:r>
              <a:rPr lang="en-US" sz="1800" dirty="0"/>
              <a:t>An array is a data structure that is used to store multiple values of similar data types in a contiguous memory location.</a:t>
            </a:r>
          </a:p>
          <a:p>
            <a:r>
              <a:rPr lang="en-US" sz="1800" dirty="0"/>
              <a:t>A string is an character array</a:t>
            </a:r>
          </a:p>
          <a:p>
            <a:r>
              <a:rPr lang="en-US" sz="1800" dirty="0"/>
              <a:t>Array declaration: </a:t>
            </a:r>
            <a:r>
              <a:rPr lang="en-US" sz="1600" dirty="0"/>
              <a:t>‘Data_type array_name[size_of_array]’ ex: ‘int student_names[10]’</a:t>
            </a:r>
          </a:p>
          <a:p>
            <a:r>
              <a:rPr lang="en-US" sz="1800" dirty="0"/>
              <a:t>Array Initialization: </a:t>
            </a:r>
          </a:p>
          <a:p>
            <a:r>
              <a:rPr lang="en-US" sz="1800" dirty="0"/>
              <a:t>Accessing elements of the array</a:t>
            </a:r>
          </a:p>
          <a:p>
            <a:r>
              <a:rPr lang="en-US" sz="1800" dirty="0"/>
              <a:t>Traversing the array</a:t>
            </a:r>
          </a:p>
          <a:p>
            <a:r>
              <a:rPr lang="en-US" sz="1800" dirty="0"/>
              <a:t>Modifying array elements</a:t>
            </a:r>
          </a:p>
          <a:p>
            <a:r>
              <a:rPr lang="en-US" sz="1800" dirty="0"/>
              <a:t>Introduction to pointers</a:t>
            </a:r>
          </a:p>
          <a:p>
            <a:r>
              <a:rPr lang="en-US" sz="1800" dirty="0"/>
              <a:t>Working with pointers in arrays</a:t>
            </a:r>
          </a:p>
          <a:p>
            <a:r>
              <a:rPr lang="en-US" sz="1800" dirty="0"/>
              <a:t>Traversing array using pointers and no index</a:t>
            </a:r>
          </a:p>
        </p:txBody>
      </p:sp>
    </p:spTree>
    <p:extLst>
      <p:ext uri="{BB962C8B-B14F-4D97-AF65-F5344CB8AC3E}">
        <p14:creationId xmlns:p14="http://schemas.microsoft.com/office/powerpoint/2010/main" val="3617936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256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Data Types in C++:</vt:lpstr>
      <vt:lpstr>Data Types in C++:</vt:lpstr>
      <vt:lpstr>PowerPoint Presentation</vt:lpstr>
      <vt:lpstr>Integer Arrays and Character Arrays: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Pogiri Bhanuteja</dc:creator>
  <cp:lastModifiedBy>Pogiri Bhanuteja</cp:lastModifiedBy>
  <cp:revision>10</cp:revision>
  <dcterms:created xsi:type="dcterms:W3CDTF">2024-02-11T13:06:12Z</dcterms:created>
  <dcterms:modified xsi:type="dcterms:W3CDTF">2024-02-11T17:32:46Z</dcterms:modified>
</cp:coreProperties>
</file>