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4008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80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589241"/>
            <a:ext cx="4800600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891070"/>
            <a:ext cx="4800600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2A42-1CFA-4F47-A3E4-AB5226EB33E4}" type="datetimeFigureOut">
              <a:rPr lang="pl-PL" smtClean="0"/>
              <a:t>20.11.2018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8CB6-39B5-499C-90F6-50924333BA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375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2A42-1CFA-4F47-A3E4-AB5226EB33E4}" type="datetimeFigureOut">
              <a:rPr lang="pl-PL" smtClean="0"/>
              <a:t>20.11.2018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8CB6-39B5-499C-90F6-50924333BA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835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91691"/>
            <a:ext cx="1380173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91691"/>
            <a:ext cx="4060508" cy="30512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2A42-1CFA-4F47-A3E4-AB5226EB33E4}" type="datetimeFigureOut">
              <a:rPr lang="pl-PL" smtClean="0"/>
              <a:t>20.11.2018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8CB6-39B5-499C-90F6-50924333BA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134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2A42-1CFA-4F47-A3E4-AB5226EB33E4}" type="datetimeFigureOut">
              <a:rPr lang="pl-PL" smtClean="0"/>
              <a:t>20.11.2018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8CB6-39B5-499C-90F6-50924333BA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16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897613"/>
            <a:ext cx="552069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2409468"/>
            <a:ext cx="552069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2A42-1CFA-4F47-A3E4-AB5226EB33E4}" type="datetimeFigureOut">
              <a:rPr lang="pl-PL" smtClean="0"/>
              <a:t>20.11.2018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8CB6-39B5-499C-90F6-50924333BA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87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958453"/>
            <a:ext cx="2720340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958453"/>
            <a:ext cx="2720340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2A42-1CFA-4F47-A3E4-AB5226EB33E4}" type="datetimeFigureOut">
              <a:rPr lang="pl-PL" smtClean="0"/>
              <a:t>20.11.2018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8CB6-39B5-499C-90F6-50924333BA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16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91691"/>
            <a:ext cx="5520690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882610"/>
            <a:ext cx="27078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315164"/>
            <a:ext cx="2707838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882610"/>
            <a:ext cx="2721174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315164"/>
            <a:ext cx="2721174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2A42-1CFA-4F47-A3E4-AB5226EB33E4}" type="datetimeFigureOut">
              <a:rPr lang="pl-PL" smtClean="0"/>
              <a:t>20.11.2018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8CB6-39B5-499C-90F6-50924333BA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243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2A42-1CFA-4F47-A3E4-AB5226EB33E4}" type="datetimeFigureOut">
              <a:rPr lang="pl-PL" smtClean="0"/>
              <a:t>20.11.2018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8CB6-39B5-499C-90F6-50924333BA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539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2A42-1CFA-4F47-A3E4-AB5226EB33E4}" type="datetimeFigureOut">
              <a:rPr lang="pl-PL" smtClean="0"/>
              <a:t>20.11.2018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8CB6-39B5-499C-90F6-50924333BA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227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0030"/>
            <a:ext cx="206442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518398"/>
            <a:ext cx="3240405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80135"/>
            <a:ext cx="206442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2A42-1CFA-4F47-A3E4-AB5226EB33E4}" type="datetimeFigureOut">
              <a:rPr lang="pl-PL" smtClean="0"/>
              <a:t>20.11.2018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8CB6-39B5-499C-90F6-50924333BA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331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0030"/>
            <a:ext cx="206442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518398"/>
            <a:ext cx="3240405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80135"/>
            <a:ext cx="206442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2A42-1CFA-4F47-A3E4-AB5226EB33E4}" type="datetimeFigureOut">
              <a:rPr lang="pl-PL" smtClean="0"/>
              <a:t>20.11.2018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8CB6-39B5-499C-90F6-50924333BA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388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91691"/>
            <a:ext cx="552069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958453"/>
            <a:ext cx="552069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3337084"/>
            <a:ext cx="144018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D2A42-1CFA-4F47-A3E4-AB5226EB33E4}" type="datetimeFigureOut">
              <a:rPr lang="pl-PL" smtClean="0"/>
              <a:t>20.11.2018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3337084"/>
            <a:ext cx="216027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3337084"/>
            <a:ext cx="144018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C8CB6-39B5-499C-90F6-50924333BA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926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F7A0838C-A4EA-48CA-B126-CA04DFB40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5764" y="1096474"/>
            <a:ext cx="1489272" cy="1489272"/>
          </a:xfrm>
          <a:prstGeom prst="rect">
            <a:avLst/>
          </a:prstGeom>
        </p:spPr>
      </p:pic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997B7BAF-B800-454E-99FF-E98E14E3F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28950" y="1096475"/>
            <a:ext cx="1497836" cy="1497836"/>
          </a:xfrm>
          <a:prstGeom prst="rect">
            <a:avLst/>
          </a:prstGeom>
        </p:spPr>
      </p:pic>
      <p:pic>
        <p:nvPicPr>
          <p:cNvPr id="5" name="Graphic 4" descr="Bar chart">
            <a:extLst>
              <a:ext uri="{FF2B5EF4-FFF2-40B4-BE49-F238E27FC236}">
                <a16:creationId xmlns:a16="http://schemas.microsoft.com/office/drawing/2014/main" id="{5FECC0C5-196E-4D74-AD9F-D926191F1D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9138" y="1014706"/>
            <a:ext cx="1489273" cy="148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0DE7A67-168A-4A34-A54D-E9A258FBCB82}"/>
              </a:ext>
            </a:extLst>
          </p:cNvPr>
          <p:cNvSpPr/>
          <p:nvPr/>
        </p:nvSpPr>
        <p:spPr>
          <a:xfrm>
            <a:off x="2775843" y="1284088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4EF612-4FD6-44A1-A296-839E28FDA5D4}"/>
              </a:ext>
            </a:extLst>
          </p:cNvPr>
          <p:cNvSpPr/>
          <p:nvPr/>
        </p:nvSpPr>
        <p:spPr>
          <a:xfrm>
            <a:off x="2775843" y="1515324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44315D-3261-4151-8B1E-ECE4E376820D}"/>
              </a:ext>
            </a:extLst>
          </p:cNvPr>
          <p:cNvSpPr/>
          <p:nvPr/>
        </p:nvSpPr>
        <p:spPr>
          <a:xfrm>
            <a:off x="2775843" y="1746561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DE48E1-712D-459D-9EE3-9119AB407D08}"/>
              </a:ext>
            </a:extLst>
          </p:cNvPr>
          <p:cNvSpPr/>
          <p:nvPr/>
        </p:nvSpPr>
        <p:spPr>
          <a:xfrm>
            <a:off x="2775843" y="1977797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6F2C97-DE53-4D62-99A4-2B217EB50FE6}"/>
              </a:ext>
            </a:extLst>
          </p:cNvPr>
          <p:cNvCxnSpPr>
            <a:cxnSpLocks/>
            <a:stCxn id="4" idx="2"/>
            <a:endCxn id="10" idx="6"/>
          </p:cNvCxnSpPr>
          <p:nvPr/>
        </p:nvCxnSpPr>
        <p:spPr>
          <a:xfrm flipH="1" flipV="1">
            <a:off x="2314968" y="1359022"/>
            <a:ext cx="460875" cy="184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5FA6F69-DF28-45B3-BFCB-91FB6815395B}"/>
              </a:ext>
            </a:extLst>
          </p:cNvPr>
          <p:cNvSpPr/>
          <p:nvPr/>
        </p:nvSpPr>
        <p:spPr>
          <a:xfrm>
            <a:off x="2128123" y="1265599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233939-64ED-40AB-9F59-845B982F4974}"/>
              </a:ext>
            </a:extLst>
          </p:cNvPr>
          <p:cNvSpPr/>
          <p:nvPr/>
        </p:nvSpPr>
        <p:spPr>
          <a:xfrm>
            <a:off x="2128123" y="1659164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4010D2-475A-48FC-B489-39D83405D0BE}"/>
              </a:ext>
            </a:extLst>
          </p:cNvPr>
          <p:cNvCxnSpPr>
            <a:cxnSpLocks/>
            <a:stCxn id="5" idx="2"/>
            <a:endCxn id="10" idx="6"/>
          </p:cNvCxnSpPr>
          <p:nvPr/>
        </p:nvCxnSpPr>
        <p:spPr>
          <a:xfrm flipH="1" flipV="1">
            <a:off x="2314968" y="1359020"/>
            <a:ext cx="460875" cy="24972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45F90EB-83E3-4445-B2F7-A53B82F4629C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 flipV="1">
            <a:off x="2314968" y="1359021"/>
            <a:ext cx="460875" cy="48096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6CFCDF-A13D-48CC-9D26-CDC714F39444}"/>
              </a:ext>
            </a:extLst>
          </p:cNvPr>
          <p:cNvCxnSpPr>
            <a:cxnSpLocks/>
            <a:stCxn id="7" idx="2"/>
            <a:endCxn id="10" idx="6"/>
          </p:cNvCxnSpPr>
          <p:nvPr/>
        </p:nvCxnSpPr>
        <p:spPr>
          <a:xfrm flipH="1" flipV="1">
            <a:off x="2314968" y="1359022"/>
            <a:ext cx="460875" cy="71219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D5868A-44E5-4373-9393-9D052AB24423}"/>
              </a:ext>
            </a:extLst>
          </p:cNvPr>
          <p:cNvCxnSpPr>
            <a:cxnSpLocks/>
            <a:stCxn id="7" idx="2"/>
            <a:endCxn id="11" idx="6"/>
          </p:cNvCxnSpPr>
          <p:nvPr/>
        </p:nvCxnSpPr>
        <p:spPr>
          <a:xfrm flipH="1" flipV="1">
            <a:off x="2314968" y="1752587"/>
            <a:ext cx="460875" cy="31863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AB7D257-0365-4B2A-AF35-D2E17D270E78}"/>
              </a:ext>
            </a:extLst>
          </p:cNvPr>
          <p:cNvCxnSpPr>
            <a:cxnSpLocks/>
            <a:stCxn id="6" idx="2"/>
            <a:endCxn id="11" idx="6"/>
          </p:cNvCxnSpPr>
          <p:nvPr/>
        </p:nvCxnSpPr>
        <p:spPr>
          <a:xfrm flipH="1" flipV="1">
            <a:off x="2314968" y="1752587"/>
            <a:ext cx="460875" cy="8739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B65AD1E-57A6-4256-B6FB-04893C75FA0B}"/>
              </a:ext>
            </a:extLst>
          </p:cNvPr>
          <p:cNvCxnSpPr>
            <a:cxnSpLocks/>
            <a:stCxn id="5" idx="2"/>
            <a:endCxn id="11" idx="6"/>
          </p:cNvCxnSpPr>
          <p:nvPr/>
        </p:nvCxnSpPr>
        <p:spPr>
          <a:xfrm flipH="1">
            <a:off x="2314968" y="1608746"/>
            <a:ext cx="460875" cy="14384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9F15CB-C717-42A6-BF65-6D044028168A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>
            <a:off x="2314968" y="1377511"/>
            <a:ext cx="460875" cy="37507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" name="Right Brace 47">
            <a:extLst>
              <a:ext uri="{FF2B5EF4-FFF2-40B4-BE49-F238E27FC236}">
                <a16:creationId xmlns:a16="http://schemas.microsoft.com/office/drawing/2014/main" id="{E127743C-8D78-4B60-A1FE-EB284551E2DB}"/>
              </a:ext>
            </a:extLst>
          </p:cNvPr>
          <p:cNvSpPr/>
          <p:nvPr/>
        </p:nvSpPr>
        <p:spPr>
          <a:xfrm rot="5400000">
            <a:off x="3159099" y="1687503"/>
            <a:ext cx="67759" cy="1112969"/>
          </a:xfrm>
          <a:prstGeom prst="rightBr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6D76BDA-611D-4121-B283-2BC3D3800D15}"/>
              </a:ext>
            </a:extLst>
          </p:cNvPr>
          <p:cNvSpPr/>
          <p:nvPr/>
        </p:nvSpPr>
        <p:spPr>
          <a:xfrm>
            <a:off x="3423268" y="1152299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1E97576-3584-4D8F-9820-18B7A2D11A72}"/>
              </a:ext>
            </a:extLst>
          </p:cNvPr>
          <p:cNvSpPr/>
          <p:nvPr/>
        </p:nvSpPr>
        <p:spPr>
          <a:xfrm>
            <a:off x="3423268" y="1383536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02635B1-323C-4665-83A5-9843BC194F2B}"/>
              </a:ext>
            </a:extLst>
          </p:cNvPr>
          <p:cNvSpPr/>
          <p:nvPr/>
        </p:nvSpPr>
        <p:spPr>
          <a:xfrm>
            <a:off x="3423268" y="1614773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6A6D375-3836-4275-93BD-D8FF4D455813}"/>
              </a:ext>
            </a:extLst>
          </p:cNvPr>
          <p:cNvSpPr/>
          <p:nvPr/>
        </p:nvSpPr>
        <p:spPr>
          <a:xfrm>
            <a:off x="3423268" y="1846009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80D213B-A0EC-4732-B48A-D4E53EC301B4}"/>
              </a:ext>
            </a:extLst>
          </p:cNvPr>
          <p:cNvCxnSpPr>
            <a:cxnSpLocks/>
            <a:stCxn id="49" idx="2"/>
            <a:endCxn id="4" idx="6"/>
          </p:cNvCxnSpPr>
          <p:nvPr/>
        </p:nvCxnSpPr>
        <p:spPr>
          <a:xfrm flipH="1">
            <a:off x="2962689" y="1245723"/>
            <a:ext cx="460580" cy="13178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23E34D2-F477-4169-87D8-B4ECBA9C902D}"/>
              </a:ext>
            </a:extLst>
          </p:cNvPr>
          <p:cNvCxnSpPr>
            <a:cxnSpLocks/>
            <a:stCxn id="50" idx="2"/>
            <a:endCxn id="4" idx="6"/>
          </p:cNvCxnSpPr>
          <p:nvPr/>
        </p:nvCxnSpPr>
        <p:spPr>
          <a:xfrm flipH="1" flipV="1">
            <a:off x="2962689" y="1377510"/>
            <a:ext cx="460580" cy="9944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92AA7A1-27A7-4859-A32C-4FF919DFE286}"/>
              </a:ext>
            </a:extLst>
          </p:cNvPr>
          <p:cNvCxnSpPr>
            <a:cxnSpLocks/>
            <a:stCxn id="51" idx="2"/>
            <a:endCxn id="4" idx="6"/>
          </p:cNvCxnSpPr>
          <p:nvPr/>
        </p:nvCxnSpPr>
        <p:spPr>
          <a:xfrm flipH="1" flipV="1">
            <a:off x="2962689" y="1377509"/>
            <a:ext cx="460580" cy="33068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B846166-621E-4E0F-8FBB-3E64B198200D}"/>
              </a:ext>
            </a:extLst>
          </p:cNvPr>
          <p:cNvCxnSpPr>
            <a:cxnSpLocks/>
            <a:stCxn id="52" idx="2"/>
            <a:endCxn id="4" idx="6"/>
          </p:cNvCxnSpPr>
          <p:nvPr/>
        </p:nvCxnSpPr>
        <p:spPr>
          <a:xfrm flipH="1" flipV="1">
            <a:off x="2962689" y="1377511"/>
            <a:ext cx="460580" cy="5619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B849D0-FD4B-471A-AE46-2DE888C14AD4}"/>
              </a:ext>
            </a:extLst>
          </p:cNvPr>
          <p:cNvCxnSpPr>
            <a:cxnSpLocks/>
            <a:stCxn id="52" idx="2"/>
            <a:endCxn id="5" idx="6"/>
          </p:cNvCxnSpPr>
          <p:nvPr/>
        </p:nvCxnSpPr>
        <p:spPr>
          <a:xfrm flipH="1" flipV="1">
            <a:off x="2962689" y="1608747"/>
            <a:ext cx="460580" cy="33068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570F728-A698-4F9F-989D-2EE9245EDD58}"/>
              </a:ext>
            </a:extLst>
          </p:cNvPr>
          <p:cNvCxnSpPr>
            <a:cxnSpLocks/>
            <a:stCxn id="51" idx="2"/>
            <a:endCxn id="5" idx="6"/>
          </p:cNvCxnSpPr>
          <p:nvPr/>
        </p:nvCxnSpPr>
        <p:spPr>
          <a:xfrm flipH="1" flipV="1">
            <a:off x="2962689" y="1608748"/>
            <a:ext cx="460580" cy="9944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44E051C-A575-4270-928A-2A6DFE4869F2}"/>
              </a:ext>
            </a:extLst>
          </p:cNvPr>
          <p:cNvCxnSpPr>
            <a:cxnSpLocks/>
            <a:stCxn id="50" idx="2"/>
            <a:endCxn id="5" idx="6"/>
          </p:cNvCxnSpPr>
          <p:nvPr/>
        </p:nvCxnSpPr>
        <p:spPr>
          <a:xfrm flipH="1">
            <a:off x="2962689" y="1476959"/>
            <a:ext cx="460580" cy="13178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61A3BF9-0B5E-4FF8-ACB4-488D871078FC}"/>
              </a:ext>
            </a:extLst>
          </p:cNvPr>
          <p:cNvCxnSpPr>
            <a:cxnSpLocks/>
            <a:stCxn id="49" idx="2"/>
            <a:endCxn id="5" idx="6"/>
          </p:cNvCxnSpPr>
          <p:nvPr/>
        </p:nvCxnSpPr>
        <p:spPr>
          <a:xfrm flipH="1">
            <a:off x="2962689" y="1245723"/>
            <a:ext cx="460580" cy="36302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645B7AA-8DEE-400E-B5FF-A5B706DC6ADB}"/>
              </a:ext>
            </a:extLst>
          </p:cNvPr>
          <p:cNvCxnSpPr>
            <a:cxnSpLocks/>
            <a:stCxn id="49" idx="2"/>
            <a:endCxn id="6" idx="6"/>
          </p:cNvCxnSpPr>
          <p:nvPr/>
        </p:nvCxnSpPr>
        <p:spPr>
          <a:xfrm flipH="1">
            <a:off x="2962689" y="1245721"/>
            <a:ext cx="460580" cy="59426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A992A43-9B22-481D-8EB9-0759C16C8A2C}"/>
              </a:ext>
            </a:extLst>
          </p:cNvPr>
          <p:cNvCxnSpPr>
            <a:cxnSpLocks/>
            <a:stCxn id="49" idx="2"/>
            <a:endCxn id="7" idx="6"/>
          </p:cNvCxnSpPr>
          <p:nvPr/>
        </p:nvCxnSpPr>
        <p:spPr>
          <a:xfrm flipH="1">
            <a:off x="2962689" y="1245722"/>
            <a:ext cx="460580" cy="82549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AA64C32-D710-4372-8D0A-63C83C91F832}"/>
              </a:ext>
            </a:extLst>
          </p:cNvPr>
          <p:cNvCxnSpPr>
            <a:cxnSpLocks/>
            <a:stCxn id="50" idx="2"/>
            <a:endCxn id="6" idx="6"/>
          </p:cNvCxnSpPr>
          <p:nvPr/>
        </p:nvCxnSpPr>
        <p:spPr>
          <a:xfrm flipH="1">
            <a:off x="2962689" y="1476959"/>
            <a:ext cx="460580" cy="36302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E86B90F-D3C1-4BB1-9185-0DBC0BDDC5BF}"/>
              </a:ext>
            </a:extLst>
          </p:cNvPr>
          <p:cNvCxnSpPr>
            <a:cxnSpLocks/>
            <a:stCxn id="50" idx="2"/>
            <a:endCxn id="7" idx="6"/>
          </p:cNvCxnSpPr>
          <p:nvPr/>
        </p:nvCxnSpPr>
        <p:spPr>
          <a:xfrm flipH="1">
            <a:off x="2962689" y="1476959"/>
            <a:ext cx="460580" cy="59426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41D1C3B-074A-49AB-9845-741E93CEF3F9}"/>
              </a:ext>
            </a:extLst>
          </p:cNvPr>
          <p:cNvCxnSpPr>
            <a:cxnSpLocks/>
            <a:stCxn id="51" idx="2"/>
            <a:endCxn id="6" idx="6"/>
          </p:cNvCxnSpPr>
          <p:nvPr/>
        </p:nvCxnSpPr>
        <p:spPr>
          <a:xfrm flipH="1">
            <a:off x="2962689" y="1708195"/>
            <a:ext cx="460580" cy="13178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5771125-8BDC-4C47-97B8-12708AC242B3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2962689" y="1939433"/>
            <a:ext cx="460580" cy="1281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AF1E6BA-FDEE-4983-A925-C11AC837C208}"/>
              </a:ext>
            </a:extLst>
          </p:cNvPr>
          <p:cNvCxnSpPr>
            <a:cxnSpLocks/>
            <a:stCxn id="51" idx="2"/>
            <a:endCxn id="7" idx="6"/>
          </p:cNvCxnSpPr>
          <p:nvPr/>
        </p:nvCxnSpPr>
        <p:spPr>
          <a:xfrm flipH="1">
            <a:off x="2962689" y="1708197"/>
            <a:ext cx="460580" cy="36302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79337B3-A73B-4923-8225-77571C9F5C1C}"/>
              </a:ext>
            </a:extLst>
          </p:cNvPr>
          <p:cNvCxnSpPr>
            <a:cxnSpLocks/>
            <a:stCxn id="52" idx="2"/>
            <a:endCxn id="6" idx="6"/>
          </p:cNvCxnSpPr>
          <p:nvPr/>
        </p:nvCxnSpPr>
        <p:spPr>
          <a:xfrm flipH="1" flipV="1">
            <a:off x="2962689" y="1839984"/>
            <a:ext cx="460580" cy="9944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940569F-5DCF-4D9B-99F7-844112CAA04C}"/>
              </a:ext>
            </a:extLst>
          </p:cNvPr>
          <p:cNvCxnSpPr>
            <a:cxnSpLocks/>
          </p:cNvCxnSpPr>
          <p:nvPr/>
        </p:nvCxnSpPr>
        <p:spPr>
          <a:xfrm flipH="1" flipV="1">
            <a:off x="3610112" y="1251953"/>
            <a:ext cx="460875" cy="11561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BB14F7B5-EAF1-4FDA-A161-F3D8F8E15F96}"/>
              </a:ext>
            </a:extLst>
          </p:cNvPr>
          <p:cNvSpPr/>
          <p:nvPr/>
        </p:nvSpPr>
        <p:spPr>
          <a:xfrm flipV="1">
            <a:off x="4070694" y="1284088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86F1A4E9-2F14-48CD-AB58-3A48AC5C1F25}"/>
              </a:ext>
            </a:extLst>
          </p:cNvPr>
          <p:cNvSpPr/>
          <p:nvPr/>
        </p:nvSpPr>
        <p:spPr>
          <a:xfrm flipV="1">
            <a:off x="4070694" y="1677653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23CF00E-D302-4692-9F29-C15225C8F4F2}"/>
              </a:ext>
            </a:extLst>
          </p:cNvPr>
          <p:cNvCxnSpPr>
            <a:cxnSpLocks/>
          </p:cNvCxnSpPr>
          <p:nvPr/>
        </p:nvCxnSpPr>
        <p:spPr>
          <a:xfrm flipH="1">
            <a:off x="3610112" y="1367570"/>
            <a:ext cx="460875" cy="11561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9BEB960-84B0-4CB1-A713-31ACE977F4F8}"/>
              </a:ext>
            </a:extLst>
          </p:cNvPr>
          <p:cNvCxnSpPr>
            <a:cxnSpLocks/>
          </p:cNvCxnSpPr>
          <p:nvPr/>
        </p:nvCxnSpPr>
        <p:spPr>
          <a:xfrm flipH="1">
            <a:off x="3610112" y="1367570"/>
            <a:ext cx="460875" cy="34685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3979568-C843-4161-B242-87442C60DB40}"/>
              </a:ext>
            </a:extLst>
          </p:cNvPr>
          <p:cNvCxnSpPr>
            <a:cxnSpLocks/>
          </p:cNvCxnSpPr>
          <p:nvPr/>
        </p:nvCxnSpPr>
        <p:spPr>
          <a:xfrm flipH="1">
            <a:off x="3610112" y="1367572"/>
            <a:ext cx="460875" cy="5780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9B9EEF1-07C9-4148-9BD5-C4037595DFF6}"/>
              </a:ext>
            </a:extLst>
          </p:cNvPr>
          <p:cNvCxnSpPr>
            <a:cxnSpLocks/>
          </p:cNvCxnSpPr>
          <p:nvPr/>
        </p:nvCxnSpPr>
        <p:spPr>
          <a:xfrm flipH="1">
            <a:off x="3610112" y="1761137"/>
            <a:ext cx="460875" cy="18452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1389DFA-5F59-4C14-9D2C-3569DF1BC222}"/>
              </a:ext>
            </a:extLst>
          </p:cNvPr>
          <p:cNvCxnSpPr>
            <a:cxnSpLocks/>
          </p:cNvCxnSpPr>
          <p:nvPr/>
        </p:nvCxnSpPr>
        <p:spPr>
          <a:xfrm flipH="1" flipV="1">
            <a:off x="3610112" y="1714426"/>
            <a:ext cx="460875" cy="4671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4FFB428-19E5-46B4-8236-BEDC6800FB84}"/>
              </a:ext>
            </a:extLst>
          </p:cNvPr>
          <p:cNvCxnSpPr>
            <a:cxnSpLocks/>
          </p:cNvCxnSpPr>
          <p:nvPr/>
        </p:nvCxnSpPr>
        <p:spPr>
          <a:xfrm flipH="1" flipV="1">
            <a:off x="3610112" y="1483190"/>
            <a:ext cx="460875" cy="27794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A0A4586-8287-4AB2-A79F-8AD9343CF470}"/>
              </a:ext>
            </a:extLst>
          </p:cNvPr>
          <p:cNvCxnSpPr>
            <a:cxnSpLocks/>
          </p:cNvCxnSpPr>
          <p:nvPr/>
        </p:nvCxnSpPr>
        <p:spPr>
          <a:xfrm flipH="1" flipV="1">
            <a:off x="3610112" y="1251954"/>
            <a:ext cx="460875" cy="50918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FAA91B8F-58E0-4B31-BFDF-C7DB0ABD9235}"/>
              </a:ext>
            </a:extLst>
          </p:cNvPr>
          <p:cNvSpPr/>
          <p:nvPr/>
        </p:nvSpPr>
        <p:spPr>
          <a:xfrm>
            <a:off x="2775843" y="1052305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272C047-E38A-4151-99E0-1EDDABCF851F}"/>
              </a:ext>
            </a:extLst>
          </p:cNvPr>
          <p:cNvCxnSpPr>
            <a:cxnSpLocks/>
            <a:stCxn id="125" idx="2"/>
            <a:endCxn id="10" idx="6"/>
          </p:cNvCxnSpPr>
          <p:nvPr/>
        </p:nvCxnSpPr>
        <p:spPr>
          <a:xfrm flipH="1">
            <a:off x="2314968" y="1145730"/>
            <a:ext cx="460875" cy="2132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B39C270-1C42-4817-9B1F-D44546F0C4F9}"/>
              </a:ext>
            </a:extLst>
          </p:cNvPr>
          <p:cNvCxnSpPr>
            <a:cxnSpLocks/>
            <a:stCxn id="125" idx="2"/>
            <a:endCxn id="11" idx="6"/>
          </p:cNvCxnSpPr>
          <p:nvPr/>
        </p:nvCxnSpPr>
        <p:spPr>
          <a:xfrm flipH="1">
            <a:off x="2314968" y="1145729"/>
            <a:ext cx="460875" cy="60685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3399F0A-03EE-41F9-BA64-DE9B9987183F}"/>
              </a:ext>
            </a:extLst>
          </p:cNvPr>
          <p:cNvCxnSpPr>
            <a:cxnSpLocks/>
            <a:stCxn id="49" idx="2"/>
            <a:endCxn id="125" idx="6"/>
          </p:cNvCxnSpPr>
          <p:nvPr/>
        </p:nvCxnSpPr>
        <p:spPr>
          <a:xfrm flipH="1" flipV="1">
            <a:off x="2962689" y="1145729"/>
            <a:ext cx="460580" cy="9999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C982BFE-3B15-4B18-B7C2-6CC7269E5EDC}"/>
              </a:ext>
            </a:extLst>
          </p:cNvPr>
          <p:cNvCxnSpPr>
            <a:cxnSpLocks/>
            <a:stCxn id="50" idx="2"/>
            <a:endCxn id="125" idx="6"/>
          </p:cNvCxnSpPr>
          <p:nvPr/>
        </p:nvCxnSpPr>
        <p:spPr>
          <a:xfrm flipH="1" flipV="1">
            <a:off x="2962689" y="1145730"/>
            <a:ext cx="460580" cy="33123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06877EE-571A-4714-AADC-691460844E0C}"/>
              </a:ext>
            </a:extLst>
          </p:cNvPr>
          <p:cNvCxnSpPr>
            <a:cxnSpLocks/>
            <a:stCxn id="51" idx="2"/>
            <a:endCxn id="125" idx="6"/>
          </p:cNvCxnSpPr>
          <p:nvPr/>
        </p:nvCxnSpPr>
        <p:spPr>
          <a:xfrm flipH="1" flipV="1">
            <a:off x="2962689" y="1145728"/>
            <a:ext cx="460580" cy="56246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58B7C69-F92C-402E-83B7-679AD0ED90FD}"/>
              </a:ext>
            </a:extLst>
          </p:cNvPr>
          <p:cNvCxnSpPr>
            <a:cxnSpLocks/>
            <a:stCxn id="52" idx="2"/>
            <a:endCxn id="125" idx="6"/>
          </p:cNvCxnSpPr>
          <p:nvPr/>
        </p:nvCxnSpPr>
        <p:spPr>
          <a:xfrm flipH="1" flipV="1">
            <a:off x="2962689" y="1145728"/>
            <a:ext cx="460580" cy="7937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26239276-4DBE-4745-AC03-FEBB3FF88DF4}"/>
              </a:ext>
            </a:extLst>
          </p:cNvPr>
          <p:cNvSpPr txBox="1"/>
          <p:nvPr/>
        </p:nvSpPr>
        <p:spPr>
          <a:xfrm>
            <a:off x="1875363" y="2302458"/>
            <a:ext cx="604872" cy="32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63" dirty="0"/>
              <a:t>Warstwa</a:t>
            </a:r>
          </a:p>
          <a:p>
            <a:pPr algn="ctr"/>
            <a:r>
              <a:rPr lang="pl-PL" sz="763" dirty="0"/>
              <a:t>wejściowa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A7397BB-8E07-4F63-9534-0435B6B40896}"/>
              </a:ext>
            </a:extLst>
          </p:cNvPr>
          <p:cNvSpPr txBox="1"/>
          <p:nvPr/>
        </p:nvSpPr>
        <p:spPr>
          <a:xfrm>
            <a:off x="2869265" y="2317992"/>
            <a:ext cx="604872" cy="44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63" dirty="0"/>
              <a:t>Warstwy </a:t>
            </a:r>
          </a:p>
          <a:p>
            <a:pPr algn="ctr"/>
            <a:r>
              <a:rPr lang="pl-PL" sz="763" dirty="0"/>
              <a:t>ukryte</a:t>
            </a:r>
          </a:p>
          <a:p>
            <a:endParaRPr lang="pl-PL" sz="763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D7391A7-27EC-4D1A-BA5D-B89DE624960C}"/>
              </a:ext>
            </a:extLst>
          </p:cNvPr>
          <p:cNvSpPr txBox="1"/>
          <p:nvPr/>
        </p:nvSpPr>
        <p:spPr>
          <a:xfrm>
            <a:off x="3861680" y="2302458"/>
            <a:ext cx="604872" cy="32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63" dirty="0"/>
              <a:t>Warstwa wyjściowa</a:t>
            </a:r>
          </a:p>
        </p:txBody>
      </p:sp>
    </p:spTree>
    <p:extLst>
      <p:ext uri="{BB962C8B-B14F-4D97-AF65-F5344CB8AC3E}">
        <p14:creationId xmlns:p14="http://schemas.microsoft.com/office/powerpoint/2010/main" val="234750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83A1BB8-0545-4469-ADAA-B2929B72020D}"/>
              </a:ext>
            </a:extLst>
          </p:cNvPr>
          <p:cNvSpPr/>
          <p:nvPr/>
        </p:nvSpPr>
        <p:spPr>
          <a:xfrm>
            <a:off x="1695714" y="641019"/>
            <a:ext cx="410799" cy="410799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DC94B6-A0C1-48B0-B33F-BFCCF64A795D}"/>
              </a:ext>
            </a:extLst>
          </p:cNvPr>
          <p:cNvSpPr/>
          <p:nvPr/>
        </p:nvSpPr>
        <p:spPr>
          <a:xfrm>
            <a:off x="1695714" y="1118412"/>
            <a:ext cx="410799" cy="410799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49EC0F-B526-48E2-8716-C18FE41CE623}"/>
              </a:ext>
            </a:extLst>
          </p:cNvPr>
          <p:cNvSpPr/>
          <p:nvPr/>
        </p:nvSpPr>
        <p:spPr>
          <a:xfrm>
            <a:off x="1695714" y="1595804"/>
            <a:ext cx="410799" cy="410799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9C7CC7-AEE3-49A6-AEF1-F0A14561BB21}"/>
              </a:ext>
            </a:extLst>
          </p:cNvPr>
          <p:cNvSpPr/>
          <p:nvPr/>
        </p:nvSpPr>
        <p:spPr>
          <a:xfrm>
            <a:off x="1695714" y="2412191"/>
            <a:ext cx="410799" cy="410799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ECD570-E80B-4919-B733-C01027C01F41}"/>
              </a:ext>
            </a:extLst>
          </p:cNvPr>
          <p:cNvSpPr/>
          <p:nvPr/>
        </p:nvSpPr>
        <p:spPr>
          <a:xfrm>
            <a:off x="1872782" y="2092680"/>
            <a:ext cx="56663" cy="566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2F9700-953D-4F83-A7C1-202A3B3C89FC}"/>
              </a:ext>
            </a:extLst>
          </p:cNvPr>
          <p:cNvSpPr/>
          <p:nvPr/>
        </p:nvSpPr>
        <p:spPr>
          <a:xfrm>
            <a:off x="1872781" y="2181066"/>
            <a:ext cx="56663" cy="566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0AAEFF-4DB0-4C12-BF92-06BC9497AF40}"/>
              </a:ext>
            </a:extLst>
          </p:cNvPr>
          <p:cNvSpPr/>
          <p:nvPr/>
        </p:nvSpPr>
        <p:spPr>
          <a:xfrm>
            <a:off x="1872781" y="2269451"/>
            <a:ext cx="56663" cy="566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D08036-DABB-44CF-8BFC-E56BD5879855}"/>
              </a:ext>
            </a:extLst>
          </p:cNvPr>
          <p:cNvCxnSpPr>
            <a:stCxn id="5" idx="6"/>
          </p:cNvCxnSpPr>
          <p:nvPr/>
        </p:nvCxnSpPr>
        <p:spPr>
          <a:xfrm>
            <a:off x="2106513" y="846417"/>
            <a:ext cx="689385" cy="469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9AF333-5129-4F10-9F4A-2B4E0BC565A0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2106512" y="1323810"/>
            <a:ext cx="689384" cy="228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308DE3-B421-40BB-A2FC-FA4722197E49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2106513" y="1765302"/>
            <a:ext cx="689385" cy="35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2A98EC-90D5-476E-9F1B-47AD252FC628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2106512" y="2209546"/>
            <a:ext cx="689385" cy="408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2EB7EDF-CC58-46C5-B7E3-E9A2CC5B9463}"/>
              </a:ext>
            </a:extLst>
          </p:cNvPr>
          <p:cNvCxnSpPr>
            <a:cxnSpLocks/>
          </p:cNvCxnSpPr>
          <p:nvPr/>
        </p:nvCxnSpPr>
        <p:spPr>
          <a:xfrm flipV="1">
            <a:off x="3911224" y="1755368"/>
            <a:ext cx="1259749" cy="9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43D4F0-3A0E-4A86-9C94-6EBD5CAF6662}"/>
              </a:ext>
            </a:extLst>
          </p:cNvPr>
          <p:cNvSpPr/>
          <p:nvPr/>
        </p:nvSpPr>
        <p:spPr>
          <a:xfrm>
            <a:off x="2639576" y="974299"/>
            <a:ext cx="1562137" cy="156213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BD6BAF-CE34-40E0-BA82-BC847EFDED45}"/>
              </a:ext>
            </a:extLst>
          </p:cNvPr>
          <p:cNvSpPr txBox="1"/>
          <p:nvPr/>
        </p:nvSpPr>
        <p:spPr>
          <a:xfrm>
            <a:off x="2821865" y="1377349"/>
            <a:ext cx="377745" cy="665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727" dirty="0"/>
              <a:t>∑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1F9151-FF4D-4BF7-9864-1055550A6BD3}"/>
              </a:ext>
            </a:extLst>
          </p:cNvPr>
          <p:cNvCxnSpPr>
            <a:cxnSpLocks/>
            <a:stCxn id="28" idx="0"/>
            <a:endCxn id="28" idx="4"/>
          </p:cNvCxnSpPr>
          <p:nvPr/>
        </p:nvCxnSpPr>
        <p:spPr>
          <a:xfrm>
            <a:off x="3420643" y="974299"/>
            <a:ext cx="15244" cy="1562137"/>
          </a:xfrm>
          <a:prstGeom prst="line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BCB438-4094-4F44-831C-D7CE5198A30C}"/>
                  </a:ext>
                </a:extLst>
              </p:cNvPr>
              <p:cNvSpPr txBox="1"/>
              <p:nvPr/>
            </p:nvSpPr>
            <p:spPr>
              <a:xfrm>
                <a:off x="3361874" y="1484152"/>
                <a:ext cx="733131" cy="522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795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l-PL" sz="2795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sz="2795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l-PL" sz="2795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l-PL" sz="2795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BCB438-4094-4F44-831C-D7CE5198A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874" y="1484152"/>
                <a:ext cx="733131" cy="522451"/>
              </a:xfrm>
              <a:prstGeom prst="rect">
                <a:avLst/>
              </a:prstGeom>
              <a:blipFill>
                <a:blip r:embed="rId2"/>
                <a:stretch>
                  <a:fillRect r="-413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DBB81D7-E03D-46B8-9C49-9C81F21786EB}"/>
                  </a:ext>
                </a:extLst>
              </p:cNvPr>
              <p:cNvSpPr txBox="1"/>
              <p:nvPr/>
            </p:nvSpPr>
            <p:spPr>
              <a:xfrm>
                <a:off x="1803263" y="-780588"/>
                <a:ext cx="252359" cy="326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52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52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l-PL" sz="152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sz="1524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DBB81D7-E03D-46B8-9C49-9C81F2178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263" y="-780588"/>
                <a:ext cx="252359" cy="326884"/>
              </a:xfrm>
              <a:prstGeom prst="rect">
                <a:avLst/>
              </a:prstGeom>
              <a:blipFill>
                <a:blip r:embed="rId3"/>
                <a:stretch>
                  <a:fillRect r="-2439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0732AA-44B6-4174-8AA3-B32C7B79682B}"/>
                  </a:ext>
                </a:extLst>
              </p:cNvPr>
              <p:cNvSpPr txBox="1"/>
              <p:nvPr/>
            </p:nvSpPr>
            <p:spPr>
              <a:xfrm>
                <a:off x="1756463" y="1130522"/>
                <a:ext cx="252359" cy="326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52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52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l-PL" sz="152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sz="1524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0732AA-44B6-4174-8AA3-B32C7B796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463" y="1130522"/>
                <a:ext cx="252359" cy="326884"/>
              </a:xfrm>
              <a:prstGeom prst="rect">
                <a:avLst/>
              </a:prstGeom>
              <a:blipFill>
                <a:blip r:embed="rId4"/>
                <a:stretch>
                  <a:fillRect r="-2619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5AD0093-A14B-4576-8111-E4BD1D2A53B7}"/>
                  </a:ext>
                </a:extLst>
              </p:cNvPr>
              <p:cNvSpPr txBox="1"/>
              <p:nvPr/>
            </p:nvSpPr>
            <p:spPr>
              <a:xfrm>
                <a:off x="1740958" y="1619811"/>
                <a:ext cx="252359" cy="326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52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52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l-PL" sz="152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sz="1524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5AD0093-A14B-4576-8111-E4BD1D2A5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958" y="1619811"/>
                <a:ext cx="252359" cy="326884"/>
              </a:xfrm>
              <a:prstGeom prst="rect">
                <a:avLst/>
              </a:prstGeom>
              <a:blipFill>
                <a:blip r:embed="rId5"/>
                <a:stretch>
                  <a:fillRect r="-2926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5EBF23C-738F-4F79-B228-44AADCF1CDC7}"/>
                  </a:ext>
                </a:extLst>
              </p:cNvPr>
              <p:cNvSpPr txBox="1"/>
              <p:nvPr/>
            </p:nvSpPr>
            <p:spPr>
              <a:xfrm>
                <a:off x="1742293" y="2425520"/>
                <a:ext cx="252359" cy="326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52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52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l-PL" sz="1524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pl-PL" sz="1524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5EBF23C-738F-4F79-B228-44AADCF1C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293" y="2425520"/>
                <a:ext cx="252359" cy="326884"/>
              </a:xfrm>
              <a:prstGeom prst="rect">
                <a:avLst/>
              </a:prstGeom>
              <a:blipFill>
                <a:blip r:embed="rId6"/>
                <a:stretch>
                  <a:fillRect r="-2926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4B4F65-4850-4524-BD86-2C41D52126BA}"/>
                  </a:ext>
                </a:extLst>
              </p:cNvPr>
              <p:cNvSpPr txBox="1"/>
              <p:nvPr/>
            </p:nvSpPr>
            <p:spPr>
              <a:xfrm>
                <a:off x="2365202" y="850532"/>
                <a:ext cx="252359" cy="248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01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016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l-PL" sz="1016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sz="101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4B4F65-4850-4524-BD86-2C41D5212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202" y="850532"/>
                <a:ext cx="252359" cy="248658"/>
              </a:xfrm>
              <a:prstGeom prst="rect">
                <a:avLst/>
              </a:prstGeom>
              <a:blipFill>
                <a:blip r:embed="rId7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1AFA1EB-CACC-4AAA-838C-68056BA4FD58}"/>
                  </a:ext>
                </a:extLst>
              </p:cNvPr>
              <p:cNvSpPr txBox="1"/>
              <p:nvPr/>
            </p:nvSpPr>
            <p:spPr>
              <a:xfrm>
                <a:off x="2241788" y="1190193"/>
                <a:ext cx="252359" cy="248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01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016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l-PL" sz="1016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sz="1016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1AFA1EB-CACC-4AAA-838C-68056BA4F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788" y="1190193"/>
                <a:ext cx="252359" cy="248658"/>
              </a:xfrm>
              <a:prstGeom prst="rect">
                <a:avLst/>
              </a:prstGeom>
              <a:blipFill>
                <a:blip r:embed="rId8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1161827-D0DA-4964-AB20-D84E5F05869C}"/>
                  </a:ext>
                </a:extLst>
              </p:cNvPr>
              <p:cNvSpPr txBox="1"/>
              <p:nvPr/>
            </p:nvSpPr>
            <p:spPr>
              <a:xfrm>
                <a:off x="2165282" y="1585964"/>
                <a:ext cx="252359" cy="248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01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016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l-PL" sz="1016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sz="1016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1161827-D0DA-4964-AB20-D84E5F058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282" y="1585964"/>
                <a:ext cx="252359" cy="248658"/>
              </a:xfrm>
              <a:prstGeom prst="rect">
                <a:avLst/>
              </a:prstGeom>
              <a:blipFill>
                <a:blip r:embed="rId9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B30B4-CECF-4100-ADDE-9E5254BD21CD}"/>
                  </a:ext>
                </a:extLst>
              </p:cNvPr>
              <p:cNvSpPr txBox="1"/>
              <p:nvPr/>
            </p:nvSpPr>
            <p:spPr>
              <a:xfrm>
                <a:off x="2239022" y="2217684"/>
                <a:ext cx="252359" cy="248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016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016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l-PL" sz="1016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pl-PL" sz="1016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B30B4-CECF-4100-ADDE-9E5254BD2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022" y="2217684"/>
                <a:ext cx="252359" cy="248658"/>
              </a:xfrm>
              <a:prstGeom prst="rect">
                <a:avLst/>
              </a:prstGeom>
              <a:blipFill>
                <a:blip r:embed="rId10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4E8A8F2-0302-4FA6-BE8E-25DE82632897}"/>
                  </a:ext>
                </a:extLst>
              </p:cNvPr>
              <p:cNvSpPr txBox="1"/>
              <p:nvPr/>
            </p:nvSpPr>
            <p:spPr>
              <a:xfrm>
                <a:off x="1742897" y="649747"/>
                <a:ext cx="252359" cy="326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524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52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l-PL" sz="1524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sz="1524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4E8A8F2-0302-4FA6-BE8E-25DE82632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897" y="649747"/>
                <a:ext cx="252359" cy="326884"/>
              </a:xfrm>
              <a:prstGeom prst="rect">
                <a:avLst/>
              </a:prstGeom>
              <a:blipFill>
                <a:blip r:embed="rId11"/>
                <a:stretch>
                  <a:fillRect r="-2439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66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2780999-AF9F-47C1-8591-02AB0D339D35}"/>
              </a:ext>
            </a:extLst>
          </p:cNvPr>
          <p:cNvSpPr/>
          <p:nvPr/>
        </p:nvSpPr>
        <p:spPr>
          <a:xfrm>
            <a:off x="759185" y="1311309"/>
            <a:ext cx="1127935" cy="814848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/>
          </a:p>
        </p:txBody>
      </p:sp>
      <p:pic>
        <p:nvPicPr>
          <p:cNvPr id="5" name="Graphic 4" descr="Gears">
            <a:extLst>
              <a:ext uri="{FF2B5EF4-FFF2-40B4-BE49-F238E27FC236}">
                <a16:creationId xmlns:a16="http://schemas.microsoft.com/office/drawing/2014/main" id="{1A210BF1-1FAB-4F13-9AC1-92AA9D38F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59184" y="1271199"/>
            <a:ext cx="587533" cy="5875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C5048E-D5DA-4A2D-9C77-F2CD1956B76C}"/>
              </a:ext>
            </a:extLst>
          </p:cNvPr>
          <p:cNvSpPr txBox="1"/>
          <p:nvPr/>
        </p:nvSpPr>
        <p:spPr>
          <a:xfrm>
            <a:off x="917979" y="1847548"/>
            <a:ext cx="991583" cy="32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63" dirty="0"/>
              <a:t>Generator sygnału</a:t>
            </a:r>
          </a:p>
          <a:p>
            <a:endParaRPr lang="pl-PL" sz="763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E54C38D-246D-4349-B83D-893282C076A9}"/>
              </a:ext>
            </a:extLst>
          </p:cNvPr>
          <p:cNvSpPr/>
          <p:nvPr/>
        </p:nvSpPr>
        <p:spPr>
          <a:xfrm>
            <a:off x="1972433" y="1591246"/>
            <a:ext cx="382468" cy="20655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/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EE61443E-D90A-4E89-B97F-973D1BC743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4900" y="1342648"/>
            <a:ext cx="703752" cy="7037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6AAF4A-1E8C-4F8E-8A6C-5D4EF5F99CD9}"/>
              </a:ext>
            </a:extLst>
          </p:cNvPr>
          <p:cNvSpPr txBox="1"/>
          <p:nvPr/>
        </p:nvSpPr>
        <p:spPr>
          <a:xfrm>
            <a:off x="2385418" y="1969550"/>
            <a:ext cx="689385" cy="44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63" dirty="0" err="1"/>
              <a:t>Pre-processing</a:t>
            </a:r>
            <a:endParaRPr lang="pl-PL" sz="763" dirty="0"/>
          </a:p>
          <a:p>
            <a:endParaRPr lang="pl-PL" sz="763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47D0C99-DCB3-453C-B2AF-53D6FA955085}"/>
              </a:ext>
            </a:extLst>
          </p:cNvPr>
          <p:cNvSpPr/>
          <p:nvPr/>
        </p:nvSpPr>
        <p:spPr>
          <a:xfrm>
            <a:off x="3058651" y="1615455"/>
            <a:ext cx="382468" cy="20655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/>
          </a:p>
        </p:txBody>
      </p:sp>
      <p:pic>
        <p:nvPicPr>
          <p:cNvPr id="13" name="Graphic 12" descr="Brain">
            <a:extLst>
              <a:ext uri="{FF2B5EF4-FFF2-40B4-BE49-F238E27FC236}">
                <a16:creationId xmlns:a16="http://schemas.microsoft.com/office/drawing/2014/main" id="{A9D5B753-AF4A-4033-9E4D-F5B8844EE8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26431" y="1342648"/>
            <a:ext cx="778580" cy="7785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38383C-D393-4316-AB6F-6974F50EAEA2}"/>
              </a:ext>
            </a:extLst>
          </p:cNvPr>
          <p:cNvSpPr txBox="1"/>
          <p:nvPr/>
        </p:nvSpPr>
        <p:spPr>
          <a:xfrm>
            <a:off x="3615625" y="1990331"/>
            <a:ext cx="774699" cy="32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63" dirty="0"/>
              <a:t>Sieć neuronowa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1DF1DD6-B77F-4F10-A137-FD014E1A90E1}"/>
              </a:ext>
            </a:extLst>
          </p:cNvPr>
          <p:cNvSpPr/>
          <p:nvPr/>
        </p:nvSpPr>
        <p:spPr>
          <a:xfrm>
            <a:off x="4390325" y="1615455"/>
            <a:ext cx="382468" cy="20655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/>
          </a:p>
        </p:txBody>
      </p:sp>
      <p:pic>
        <p:nvPicPr>
          <p:cNvPr id="17" name="Graphic 16" descr="Gauge">
            <a:extLst>
              <a:ext uri="{FF2B5EF4-FFF2-40B4-BE49-F238E27FC236}">
                <a16:creationId xmlns:a16="http://schemas.microsoft.com/office/drawing/2014/main" id="{5F175DB2-CCA4-40BB-A608-51F7267B94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61986" y="1424662"/>
            <a:ext cx="612583" cy="6125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8CA764F-993D-42C6-AB01-E3FE7451897D}"/>
              </a:ext>
            </a:extLst>
          </p:cNvPr>
          <p:cNvSpPr txBox="1"/>
          <p:nvPr/>
        </p:nvSpPr>
        <p:spPr>
          <a:xfrm>
            <a:off x="4947297" y="1969549"/>
            <a:ext cx="774699" cy="20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63" dirty="0"/>
              <a:t>Predykcja</a:t>
            </a:r>
          </a:p>
        </p:txBody>
      </p:sp>
    </p:spTree>
    <p:extLst>
      <p:ext uri="{BB962C8B-B14F-4D97-AF65-F5344CB8AC3E}">
        <p14:creationId xmlns:p14="http://schemas.microsoft.com/office/powerpoint/2010/main" val="416943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745EBC7-117D-4EE9-A4C2-381E66A51996}"/>
              </a:ext>
            </a:extLst>
          </p:cNvPr>
          <p:cNvSpPr/>
          <p:nvPr/>
        </p:nvSpPr>
        <p:spPr>
          <a:xfrm>
            <a:off x="519953" y="980141"/>
            <a:ext cx="926353" cy="43628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E65D804-DA44-4EE7-9F31-08F3340F435A}"/>
              </a:ext>
            </a:extLst>
          </p:cNvPr>
          <p:cNvSpPr/>
          <p:nvPr/>
        </p:nvSpPr>
        <p:spPr>
          <a:xfrm>
            <a:off x="1446306" y="980141"/>
            <a:ext cx="926353" cy="436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9507341-0BA0-4F26-8527-988E00E8815B}"/>
              </a:ext>
            </a:extLst>
          </p:cNvPr>
          <p:cNvSpPr/>
          <p:nvPr/>
        </p:nvSpPr>
        <p:spPr>
          <a:xfrm>
            <a:off x="2372659" y="980141"/>
            <a:ext cx="926353" cy="436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F38093D-BCC9-4CD1-93D9-2DC1240FF717}"/>
              </a:ext>
            </a:extLst>
          </p:cNvPr>
          <p:cNvSpPr/>
          <p:nvPr/>
        </p:nvSpPr>
        <p:spPr>
          <a:xfrm>
            <a:off x="3299012" y="980141"/>
            <a:ext cx="926353" cy="436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A40B2A2-9445-4034-9791-951292998643}"/>
              </a:ext>
            </a:extLst>
          </p:cNvPr>
          <p:cNvSpPr/>
          <p:nvPr/>
        </p:nvSpPr>
        <p:spPr>
          <a:xfrm>
            <a:off x="4225365" y="980141"/>
            <a:ext cx="926353" cy="436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BFD0409-ABE3-487A-BD3E-9393D3C3517D}"/>
              </a:ext>
            </a:extLst>
          </p:cNvPr>
          <p:cNvSpPr/>
          <p:nvPr/>
        </p:nvSpPr>
        <p:spPr>
          <a:xfrm>
            <a:off x="5151718" y="980141"/>
            <a:ext cx="926353" cy="436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4B5E1A7-75A7-434D-B956-6FD66E5BC117}"/>
              </a:ext>
            </a:extLst>
          </p:cNvPr>
          <p:cNvSpPr/>
          <p:nvPr/>
        </p:nvSpPr>
        <p:spPr>
          <a:xfrm>
            <a:off x="519953" y="1562847"/>
            <a:ext cx="926353" cy="436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C485C37-9D21-4D64-B01B-E3197F7C2059}"/>
              </a:ext>
            </a:extLst>
          </p:cNvPr>
          <p:cNvSpPr/>
          <p:nvPr/>
        </p:nvSpPr>
        <p:spPr>
          <a:xfrm>
            <a:off x="1446306" y="1562847"/>
            <a:ext cx="926353" cy="43628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F9C5985-DFDD-4C88-9028-462B66926C6F}"/>
              </a:ext>
            </a:extLst>
          </p:cNvPr>
          <p:cNvSpPr/>
          <p:nvPr/>
        </p:nvSpPr>
        <p:spPr>
          <a:xfrm>
            <a:off x="2372659" y="1562847"/>
            <a:ext cx="926353" cy="436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79C4EC5-8EC3-4184-B4F1-0EA6B15AF0B5}"/>
              </a:ext>
            </a:extLst>
          </p:cNvPr>
          <p:cNvSpPr/>
          <p:nvPr/>
        </p:nvSpPr>
        <p:spPr>
          <a:xfrm>
            <a:off x="3299012" y="1562847"/>
            <a:ext cx="926353" cy="436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0BAB27-D62D-4FD9-9B58-59C89A6F7F27}"/>
              </a:ext>
            </a:extLst>
          </p:cNvPr>
          <p:cNvSpPr/>
          <p:nvPr/>
        </p:nvSpPr>
        <p:spPr>
          <a:xfrm>
            <a:off x="4225365" y="1562847"/>
            <a:ext cx="926353" cy="436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6100962-0B45-4236-B6BC-2663A07ECB15}"/>
              </a:ext>
            </a:extLst>
          </p:cNvPr>
          <p:cNvSpPr/>
          <p:nvPr/>
        </p:nvSpPr>
        <p:spPr>
          <a:xfrm>
            <a:off x="5151718" y="1562847"/>
            <a:ext cx="926353" cy="436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FC21CFF-5561-4115-9EF1-0D0F106053D3}"/>
              </a:ext>
            </a:extLst>
          </p:cNvPr>
          <p:cNvSpPr/>
          <p:nvPr/>
        </p:nvSpPr>
        <p:spPr>
          <a:xfrm>
            <a:off x="519953" y="2145553"/>
            <a:ext cx="926353" cy="436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9C3183D-2DCF-43E8-8A14-35C5190EFC2E}"/>
              </a:ext>
            </a:extLst>
          </p:cNvPr>
          <p:cNvSpPr/>
          <p:nvPr/>
        </p:nvSpPr>
        <p:spPr>
          <a:xfrm>
            <a:off x="1446306" y="2145553"/>
            <a:ext cx="926353" cy="436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44AF52-CD92-492B-BFE4-0F3E990867F1}"/>
              </a:ext>
            </a:extLst>
          </p:cNvPr>
          <p:cNvSpPr/>
          <p:nvPr/>
        </p:nvSpPr>
        <p:spPr>
          <a:xfrm>
            <a:off x="2372659" y="2145553"/>
            <a:ext cx="926353" cy="43628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CC130B2-46BB-48D5-B367-4144DCC86FCA}"/>
              </a:ext>
            </a:extLst>
          </p:cNvPr>
          <p:cNvSpPr/>
          <p:nvPr/>
        </p:nvSpPr>
        <p:spPr>
          <a:xfrm>
            <a:off x="3299012" y="2145553"/>
            <a:ext cx="926353" cy="436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A6176FE-98F8-4576-B1FA-F14F837FC030}"/>
              </a:ext>
            </a:extLst>
          </p:cNvPr>
          <p:cNvSpPr/>
          <p:nvPr/>
        </p:nvSpPr>
        <p:spPr>
          <a:xfrm>
            <a:off x="4225365" y="2145553"/>
            <a:ext cx="926353" cy="436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791313-69EA-4978-9440-C796CE85B0CA}"/>
              </a:ext>
            </a:extLst>
          </p:cNvPr>
          <p:cNvSpPr/>
          <p:nvPr/>
        </p:nvSpPr>
        <p:spPr>
          <a:xfrm>
            <a:off x="5151718" y="2145553"/>
            <a:ext cx="926353" cy="436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753E96F-D3C3-4379-9DD4-5546DE1DEFD2}"/>
              </a:ext>
            </a:extLst>
          </p:cNvPr>
          <p:cNvSpPr txBox="1"/>
          <p:nvPr/>
        </p:nvSpPr>
        <p:spPr>
          <a:xfrm>
            <a:off x="594658" y="985537"/>
            <a:ext cx="776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/>
              <a:t>Dane testujące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7D09DC-881B-4C88-8D6B-081526BEA9D6}"/>
              </a:ext>
            </a:extLst>
          </p:cNvPr>
          <p:cNvSpPr txBox="1"/>
          <p:nvPr/>
        </p:nvSpPr>
        <p:spPr>
          <a:xfrm>
            <a:off x="1521011" y="1562847"/>
            <a:ext cx="776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/>
              <a:t>Dane testujące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D7C054-6577-4E93-BBEA-3C348B283F9A}"/>
              </a:ext>
            </a:extLst>
          </p:cNvPr>
          <p:cNvSpPr txBox="1"/>
          <p:nvPr/>
        </p:nvSpPr>
        <p:spPr>
          <a:xfrm>
            <a:off x="2447364" y="2140157"/>
            <a:ext cx="776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/>
              <a:t>Dane testujące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9499BFE-FD90-42FE-B844-813D86723E94}"/>
              </a:ext>
            </a:extLst>
          </p:cNvPr>
          <p:cNvSpPr txBox="1"/>
          <p:nvPr/>
        </p:nvSpPr>
        <p:spPr>
          <a:xfrm>
            <a:off x="5226423" y="980141"/>
            <a:ext cx="776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/>
              <a:t>Dane uczące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725DB90-0A3B-4771-8521-C6306F618618}"/>
              </a:ext>
            </a:extLst>
          </p:cNvPr>
          <p:cNvSpPr txBox="1"/>
          <p:nvPr/>
        </p:nvSpPr>
        <p:spPr>
          <a:xfrm>
            <a:off x="5226423" y="1557451"/>
            <a:ext cx="776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/>
              <a:t>Dane uczące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C302CA3-F35D-427C-A0FC-6554E8772FE7}"/>
              </a:ext>
            </a:extLst>
          </p:cNvPr>
          <p:cNvSpPr txBox="1"/>
          <p:nvPr/>
        </p:nvSpPr>
        <p:spPr>
          <a:xfrm>
            <a:off x="5226423" y="2134761"/>
            <a:ext cx="776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/>
              <a:t>Dane uczące</a:t>
            </a:r>
          </a:p>
        </p:txBody>
      </p:sp>
    </p:spTree>
    <p:extLst>
      <p:ext uri="{BB962C8B-B14F-4D97-AF65-F5344CB8AC3E}">
        <p14:creationId xmlns:p14="http://schemas.microsoft.com/office/powerpoint/2010/main" val="5717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5D7004-FA30-4AAB-8067-9299C910D468}"/>
              </a:ext>
            </a:extLst>
          </p:cNvPr>
          <p:cNvSpPr/>
          <p:nvPr/>
        </p:nvSpPr>
        <p:spPr>
          <a:xfrm>
            <a:off x="900933" y="2064345"/>
            <a:ext cx="1127935" cy="814848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/>
          </a:p>
        </p:txBody>
      </p:sp>
      <p:pic>
        <p:nvPicPr>
          <p:cNvPr id="5" name="Graphic 4" descr="Gears">
            <a:extLst>
              <a:ext uri="{FF2B5EF4-FFF2-40B4-BE49-F238E27FC236}">
                <a16:creationId xmlns:a16="http://schemas.microsoft.com/office/drawing/2014/main" id="{CE79274F-54DB-41E6-A7DA-9777CE56E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900932" y="2024235"/>
            <a:ext cx="587533" cy="5875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4DFBD7-BC16-4066-B6EA-C458941CBC5A}"/>
              </a:ext>
            </a:extLst>
          </p:cNvPr>
          <p:cNvSpPr txBox="1"/>
          <p:nvPr/>
        </p:nvSpPr>
        <p:spPr>
          <a:xfrm>
            <a:off x="1068860" y="2523208"/>
            <a:ext cx="991583" cy="44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63" dirty="0"/>
              <a:t>Aktualny sygnał diagnostyczny</a:t>
            </a:r>
          </a:p>
          <a:p>
            <a:endParaRPr lang="pl-PL" sz="763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45A039F-2F0E-4AE8-BBC9-4F08A1000520}"/>
              </a:ext>
            </a:extLst>
          </p:cNvPr>
          <p:cNvSpPr/>
          <p:nvPr/>
        </p:nvSpPr>
        <p:spPr>
          <a:xfrm>
            <a:off x="2114181" y="2344282"/>
            <a:ext cx="382468" cy="20655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/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A4C35188-4B15-418B-8882-CFF8857BF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96648" y="2095684"/>
            <a:ext cx="703752" cy="7037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7C806E-862A-417E-B6A9-981C210305C3}"/>
              </a:ext>
            </a:extLst>
          </p:cNvPr>
          <p:cNvSpPr txBox="1"/>
          <p:nvPr/>
        </p:nvSpPr>
        <p:spPr>
          <a:xfrm>
            <a:off x="2346356" y="2830441"/>
            <a:ext cx="991583" cy="32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63" dirty="0" err="1"/>
              <a:t>Pre-processing</a:t>
            </a:r>
            <a:endParaRPr lang="pl-PL" sz="763" dirty="0"/>
          </a:p>
          <a:p>
            <a:endParaRPr lang="pl-PL" sz="763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D1E73DE-FD85-4343-ADFA-7946FA7FC673}"/>
              </a:ext>
            </a:extLst>
          </p:cNvPr>
          <p:cNvSpPr/>
          <p:nvPr/>
        </p:nvSpPr>
        <p:spPr>
          <a:xfrm>
            <a:off x="3200399" y="2368491"/>
            <a:ext cx="382468" cy="20655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/>
          </a:p>
        </p:txBody>
      </p:sp>
      <p:pic>
        <p:nvPicPr>
          <p:cNvPr id="11" name="Graphic 10" descr="Brain">
            <a:extLst>
              <a:ext uri="{FF2B5EF4-FFF2-40B4-BE49-F238E27FC236}">
                <a16:creationId xmlns:a16="http://schemas.microsoft.com/office/drawing/2014/main" id="{E4682E88-849A-47B7-9FA2-5AEB6FAF80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68179" y="2095684"/>
            <a:ext cx="778580" cy="7785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505A03-445C-4E04-B878-C994EF653812}"/>
              </a:ext>
            </a:extLst>
          </p:cNvPr>
          <p:cNvSpPr txBox="1"/>
          <p:nvPr/>
        </p:nvSpPr>
        <p:spPr>
          <a:xfrm>
            <a:off x="3757373" y="2743367"/>
            <a:ext cx="774699" cy="32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63" dirty="0"/>
              <a:t>Sieć neuronowa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22055A5-0576-49E5-B3B8-93B468B4834F}"/>
              </a:ext>
            </a:extLst>
          </p:cNvPr>
          <p:cNvSpPr/>
          <p:nvPr/>
        </p:nvSpPr>
        <p:spPr>
          <a:xfrm>
            <a:off x="4532073" y="2368491"/>
            <a:ext cx="382468" cy="20655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/>
          </a:p>
        </p:txBody>
      </p:sp>
      <p:pic>
        <p:nvPicPr>
          <p:cNvPr id="14" name="Graphic 13" descr="Gauge">
            <a:extLst>
              <a:ext uri="{FF2B5EF4-FFF2-40B4-BE49-F238E27FC236}">
                <a16:creationId xmlns:a16="http://schemas.microsoft.com/office/drawing/2014/main" id="{EE213CAA-AC71-47C1-ADD2-ED9A4C9C28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03734" y="2177698"/>
            <a:ext cx="612583" cy="6125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FD63077-6797-4510-BEA8-6A84C329A9AD}"/>
              </a:ext>
            </a:extLst>
          </p:cNvPr>
          <p:cNvSpPr/>
          <p:nvPr/>
        </p:nvSpPr>
        <p:spPr>
          <a:xfrm>
            <a:off x="900931" y="481597"/>
            <a:ext cx="1127935" cy="814848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/>
          </a:p>
        </p:txBody>
      </p:sp>
      <p:pic>
        <p:nvPicPr>
          <p:cNvPr id="16" name="Graphic 15" descr="Gears">
            <a:extLst>
              <a:ext uri="{FF2B5EF4-FFF2-40B4-BE49-F238E27FC236}">
                <a16:creationId xmlns:a16="http://schemas.microsoft.com/office/drawing/2014/main" id="{CA60AEEF-8DC2-4D73-97F6-9396A3E09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900930" y="441487"/>
            <a:ext cx="587533" cy="5875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68154C-4033-4B77-A690-FF9B9A8F4B0D}"/>
              </a:ext>
            </a:extLst>
          </p:cNvPr>
          <p:cNvSpPr txBox="1"/>
          <p:nvPr/>
        </p:nvSpPr>
        <p:spPr>
          <a:xfrm>
            <a:off x="1171967" y="999163"/>
            <a:ext cx="991583" cy="32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63" dirty="0"/>
              <a:t>Dane historyczne</a:t>
            </a:r>
          </a:p>
          <a:p>
            <a:endParaRPr lang="pl-PL" sz="763" dirty="0"/>
          </a:p>
        </p:txBody>
      </p:sp>
      <p:pic>
        <p:nvPicPr>
          <p:cNvPr id="18" name="Graphic 17" descr="Database">
            <a:extLst>
              <a:ext uri="{FF2B5EF4-FFF2-40B4-BE49-F238E27FC236}">
                <a16:creationId xmlns:a16="http://schemas.microsoft.com/office/drawing/2014/main" id="{FF277BE3-8BFB-4965-A77D-1C5E0F2CD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96647" y="481647"/>
            <a:ext cx="703752" cy="7037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8007E84C-4FCA-4B1D-AF2F-29FB3B491B50}"/>
              </a:ext>
            </a:extLst>
          </p:cNvPr>
          <p:cNvSpPr/>
          <p:nvPr/>
        </p:nvSpPr>
        <p:spPr>
          <a:xfrm>
            <a:off x="2122255" y="784188"/>
            <a:ext cx="382468" cy="20655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/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F55A6CF8-B78B-41F3-A48C-B4AE8CB1CA91}"/>
              </a:ext>
            </a:extLst>
          </p:cNvPr>
          <p:cNvSpPr/>
          <p:nvPr/>
        </p:nvSpPr>
        <p:spPr>
          <a:xfrm rot="10800000" flipH="1">
            <a:off x="3200399" y="812831"/>
            <a:ext cx="976991" cy="1278223"/>
          </a:xfrm>
          <a:prstGeom prst="bentUpArrow">
            <a:avLst>
              <a:gd name="adj1" fmla="val 11243"/>
              <a:gd name="adj2" fmla="val 13635"/>
              <a:gd name="adj3" fmla="val 292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789838-6B75-4E09-934B-4D2420F3BD35}"/>
              </a:ext>
            </a:extLst>
          </p:cNvPr>
          <p:cNvSpPr txBox="1"/>
          <p:nvPr/>
        </p:nvSpPr>
        <p:spPr>
          <a:xfrm>
            <a:off x="4057469" y="1122704"/>
            <a:ext cx="909819" cy="44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63" dirty="0"/>
              <a:t>Uczenie</a:t>
            </a:r>
          </a:p>
          <a:p>
            <a:pPr algn="ctr"/>
            <a:r>
              <a:rPr lang="pl-PL" sz="763" dirty="0"/>
              <a:t>sieci neuronowej</a:t>
            </a:r>
          </a:p>
          <a:p>
            <a:endParaRPr lang="pl-PL" sz="763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C5B949-7A95-4F02-A4BE-27968B9B34BE}"/>
              </a:ext>
            </a:extLst>
          </p:cNvPr>
          <p:cNvSpPr/>
          <p:nvPr/>
        </p:nvSpPr>
        <p:spPr>
          <a:xfrm>
            <a:off x="2527165" y="441488"/>
            <a:ext cx="631125" cy="23487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692A1B-49E9-4233-A043-13AB00F5F407}"/>
              </a:ext>
            </a:extLst>
          </p:cNvPr>
          <p:cNvSpPr txBox="1"/>
          <p:nvPr/>
        </p:nvSpPr>
        <p:spPr>
          <a:xfrm>
            <a:off x="5003735" y="2725572"/>
            <a:ext cx="612582" cy="20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63" dirty="0"/>
              <a:t>Predykcja</a:t>
            </a:r>
          </a:p>
        </p:txBody>
      </p:sp>
    </p:spTree>
    <p:extLst>
      <p:ext uri="{BB962C8B-B14F-4D97-AF65-F5344CB8AC3E}">
        <p14:creationId xmlns:p14="http://schemas.microsoft.com/office/powerpoint/2010/main" val="176614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50</Words>
  <Application>Microsoft Office PowerPoint</Application>
  <PresentationFormat>Custom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Budzynski, Pawel (Nokia - PL/Wroclaw)</dc:creator>
  <cp:lastModifiedBy>Budzynski, Pawel (Nokia - PL/Wroclaw)</cp:lastModifiedBy>
  <cp:revision>12</cp:revision>
  <dcterms:created xsi:type="dcterms:W3CDTF">2018-11-10T13:20:35Z</dcterms:created>
  <dcterms:modified xsi:type="dcterms:W3CDTF">2018-11-20T08:31:38Z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327cfd9-47ed-48f1-9376-4ab3148935bb_Enabled">
    <vt:lpwstr>True</vt:lpwstr>
  </property>
  <property fmtid="{D5CDD505-2E9C-101B-9397-08002B2CF9AE}" pid="3" name="MSIP_Label_4327cfd9-47ed-48f1-9376-4ab3148935bb_SiteId">
    <vt:lpwstr>5d471751-9675-428d-917b-70f44f9630b0</vt:lpwstr>
  </property>
  <property fmtid="{D5CDD505-2E9C-101B-9397-08002B2CF9AE}" pid="4" name="MSIP_Label_4327cfd9-47ed-48f1-9376-4ab3148935bb_Owner">
    <vt:lpwstr>pawel.budzynski@nokia.com</vt:lpwstr>
  </property>
  <property fmtid="{D5CDD505-2E9C-101B-9397-08002B2CF9AE}" pid="5" name="MSIP_Label_4327cfd9-47ed-48f1-9376-4ab3148935bb_SetDate">
    <vt:lpwstr>2018-11-10T13:25:12.0056726Z</vt:lpwstr>
  </property>
  <property fmtid="{D5CDD505-2E9C-101B-9397-08002B2CF9AE}" pid="6" name="MSIP_Label_4327cfd9-47ed-48f1-9376-4ab3148935bb_Name">
    <vt:lpwstr>Personal</vt:lpwstr>
  </property>
  <property fmtid="{D5CDD505-2E9C-101B-9397-08002B2CF9AE}" pid="7" name="MSIP_Label_4327cfd9-47ed-48f1-9376-4ab3148935bb_Application">
    <vt:lpwstr>Microsoft Azure Information Protection</vt:lpwstr>
  </property>
  <property fmtid="{D5CDD505-2E9C-101B-9397-08002B2CF9AE}" pid="8" name="MSIP_Label_4327cfd9-47ed-48f1-9376-4ab3148935bb_Extended_MSFT_Method">
    <vt:lpwstr>Manual</vt:lpwstr>
  </property>
  <property fmtid="{D5CDD505-2E9C-101B-9397-08002B2CF9AE}" pid="9" name="Sensitivity">
    <vt:lpwstr>Personal</vt:lpwstr>
  </property>
</Properties>
</file>