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9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14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0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04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5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2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3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7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37D60-B7F0-469C-B7D8-DC55329E29F8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37D60-B7F0-469C-B7D8-DC55329E29F8}" type="datetimeFigureOut">
              <a:rPr lang="en-US" smtClean="0"/>
              <a:t>6/6/2014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2ADA8-C340-44A3-A847-00BFD2DBD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6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 smtClean="0"/>
              <a:t>Gerrit</a:t>
            </a:r>
            <a:r>
              <a:rPr lang="en-US" sz="2400" b="1" dirty="0" smtClean="0"/>
              <a:t>:  </a:t>
            </a:r>
          </a:p>
          <a:p>
            <a:r>
              <a:rPr lang="en-US" sz="2400" dirty="0" smtClean="0"/>
              <a:t>continuous integration pre-commit</a:t>
            </a:r>
          </a:p>
          <a:p>
            <a:r>
              <a:rPr lang="en-US" sz="2400" dirty="0" smtClean="0"/>
              <a:t>automated workflow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 err="1" smtClean="0"/>
              <a:t>Git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tool of choice for distributed development teams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the future, removes need for SVN/</a:t>
            </a:r>
            <a:r>
              <a:rPr lang="en-US" sz="2400" dirty="0" err="1" smtClean="0"/>
              <a:t>WANdisco</a:t>
            </a:r>
            <a:r>
              <a:rPr lang="en-US" sz="2400" dirty="0" smtClean="0"/>
              <a:t> costs on new programs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 err="1" smtClean="0"/>
              <a:t>Gerrit</a:t>
            </a:r>
            <a:r>
              <a:rPr lang="en-US" sz="2400" b="1" dirty="0" smtClean="0"/>
              <a:t>/Jenkins/</a:t>
            </a:r>
            <a:r>
              <a:rPr lang="en-US" sz="2400" b="1" dirty="0" err="1" smtClean="0"/>
              <a:t>Git</a:t>
            </a:r>
            <a:r>
              <a:rPr lang="en-US" sz="2400" b="1" dirty="0" smtClean="0"/>
              <a:t>:  </a:t>
            </a:r>
          </a:p>
          <a:p>
            <a:r>
              <a:rPr lang="en-US" sz="2400" dirty="0" smtClean="0"/>
              <a:t>industry standard process</a:t>
            </a:r>
          </a:p>
          <a:p>
            <a:r>
              <a:rPr lang="en-US" sz="2400" dirty="0" smtClean="0"/>
              <a:t>extensible framework </a:t>
            </a:r>
          </a:p>
          <a:p>
            <a:r>
              <a:rPr lang="en-US" sz="2400" dirty="0" smtClean="0"/>
              <a:t>actively developed &amp; well supported</a:t>
            </a:r>
          </a:p>
        </p:txBody>
      </p:sp>
    </p:spTree>
    <p:extLst>
      <p:ext uri="{BB962C8B-B14F-4D97-AF65-F5344CB8AC3E}">
        <p14:creationId xmlns:p14="http://schemas.microsoft.com/office/powerpoint/2010/main" val="222146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-33338"/>
            <a:ext cx="8143875" cy="69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8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41" y="0"/>
            <a:ext cx="8053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91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(add drawing)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87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66675"/>
            <a:ext cx="8020050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45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Rationale</vt:lpstr>
      <vt:lpstr>PowerPoint Presentation</vt:lpstr>
      <vt:lpstr>PowerPoint Presentation</vt:lpstr>
      <vt:lpstr>(add drawing)</vt:lpstr>
      <vt:lpstr>PowerPoint Presentation</vt:lpstr>
    </vt:vector>
  </TitlesOfParts>
  <Company>HGST IS&amp;T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Hackathons</dc:title>
  <dc:creator>Kim Savolainen</dc:creator>
  <cp:lastModifiedBy>David Hinz</cp:lastModifiedBy>
  <cp:revision>26</cp:revision>
  <dcterms:created xsi:type="dcterms:W3CDTF">2014-02-10T15:34:53Z</dcterms:created>
  <dcterms:modified xsi:type="dcterms:W3CDTF">2014-06-06T15:56:50Z</dcterms:modified>
</cp:coreProperties>
</file>