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10"/>
  </p:notesMasterIdLst>
  <p:handoutMasterIdLst>
    <p:handoutMasterId r:id="rId11"/>
  </p:handoutMasterIdLst>
  <p:sldIdLst>
    <p:sldId id="455" r:id="rId2"/>
    <p:sldId id="450" r:id="rId3"/>
    <p:sldId id="464" r:id="rId4"/>
    <p:sldId id="465" r:id="rId5"/>
    <p:sldId id="469" r:id="rId6"/>
    <p:sldId id="468" r:id="rId7"/>
    <p:sldId id="467" r:id="rId8"/>
    <p:sldId id="451" r:id="rId9"/>
  </p:sldIdLst>
  <p:sldSz cx="9144000" cy="6858000" type="screen4x3"/>
  <p:notesSz cx="7132638" cy="9418638"/>
  <p:defaultTextStyle>
    <a:defPPr>
      <a:defRPr lang="ja-JP"/>
    </a:defPPr>
    <a:lvl1pPr algn="ctr" rtl="0" fontAlgn="base">
      <a:spcBef>
        <a:spcPct val="50000"/>
      </a:spcBef>
      <a:spcAft>
        <a:spcPct val="20000"/>
      </a:spcAft>
      <a:buClr>
        <a:srgbClr val="A50021"/>
      </a:buClr>
      <a:buSzPct val="70000"/>
      <a:buFont typeface="Wingdings" pitchFamily="2" charset="2"/>
      <a:buChar char="n"/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ctr" rtl="0" fontAlgn="base">
      <a:spcBef>
        <a:spcPct val="50000"/>
      </a:spcBef>
      <a:spcAft>
        <a:spcPct val="20000"/>
      </a:spcAft>
      <a:buClr>
        <a:srgbClr val="A50021"/>
      </a:buClr>
      <a:buSzPct val="70000"/>
      <a:buFont typeface="Wingdings" pitchFamily="2" charset="2"/>
      <a:buChar char="n"/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ctr" rtl="0" fontAlgn="base">
      <a:spcBef>
        <a:spcPct val="50000"/>
      </a:spcBef>
      <a:spcAft>
        <a:spcPct val="20000"/>
      </a:spcAft>
      <a:buClr>
        <a:srgbClr val="A50021"/>
      </a:buClr>
      <a:buSzPct val="70000"/>
      <a:buFont typeface="Wingdings" pitchFamily="2" charset="2"/>
      <a:buChar char="n"/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ctr" rtl="0" fontAlgn="base">
      <a:spcBef>
        <a:spcPct val="50000"/>
      </a:spcBef>
      <a:spcAft>
        <a:spcPct val="20000"/>
      </a:spcAft>
      <a:buClr>
        <a:srgbClr val="A50021"/>
      </a:buClr>
      <a:buSzPct val="70000"/>
      <a:buFont typeface="Wingdings" pitchFamily="2" charset="2"/>
      <a:buChar char="n"/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ctr" rtl="0" fontAlgn="base">
      <a:spcBef>
        <a:spcPct val="50000"/>
      </a:spcBef>
      <a:spcAft>
        <a:spcPct val="20000"/>
      </a:spcAft>
      <a:buClr>
        <a:srgbClr val="A50021"/>
      </a:buClr>
      <a:buSzPct val="70000"/>
      <a:buFont typeface="Wingdings" pitchFamily="2" charset="2"/>
      <a:buChar char="n"/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D6"/>
    <a:srgbClr val="0096D6"/>
    <a:srgbClr val="FFB700"/>
    <a:srgbClr val="000000"/>
    <a:srgbClr val="00ABD2"/>
    <a:srgbClr val="2C7E00"/>
    <a:srgbClr val="FF5A00"/>
    <a:srgbClr val="00497E"/>
    <a:srgbClr val="7A777A"/>
    <a:srgbClr val="0058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62" autoAdjust="0"/>
    <p:restoredTop sz="98459" autoAdjust="0"/>
  </p:normalViewPr>
  <p:slideViewPr>
    <p:cSldViewPr snapToGrid="0">
      <p:cViewPr varScale="1">
        <p:scale>
          <a:sx n="112" d="100"/>
          <a:sy n="112" d="100"/>
        </p:scale>
        <p:origin x="135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92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2" tIns="47046" rIns="94092" bIns="47046" numCol="1" anchor="t" anchorCtr="0" compatLnSpc="1">
            <a:prstTxWarp prst="textNoShape">
              <a:avLst/>
            </a:prstTxWarp>
          </a:bodyPr>
          <a:lstStyle>
            <a:lvl1pPr algn="l" defTabSz="941388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/>
            </a:lvl1pPr>
          </a:lstStyle>
          <a:p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43363" y="0"/>
            <a:ext cx="30892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2" tIns="47046" rIns="94092" bIns="47046" numCol="1" anchor="t" anchorCtr="0" compatLnSpc="1">
            <a:prstTxWarp prst="textNoShape">
              <a:avLst/>
            </a:prstTxWarp>
          </a:bodyPr>
          <a:lstStyle>
            <a:lvl1pPr algn="r" defTabSz="941388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/>
            </a:lvl1pPr>
          </a:lstStyle>
          <a:p>
            <a:endParaRPr 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47150"/>
            <a:ext cx="30892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2" tIns="47046" rIns="94092" bIns="47046" numCol="1" anchor="b" anchorCtr="0" compatLnSpc="1">
            <a:prstTxWarp prst="textNoShape">
              <a:avLst/>
            </a:prstTxWarp>
          </a:bodyPr>
          <a:lstStyle>
            <a:lvl1pPr algn="l" defTabSz="941388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/>
            </a:lvl1pPr>
          </a:lstStyle>
          <a:p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43363" y="8947150"/>
            <a:ext cx="30892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2" tIns="47046" rIns="94092" bIns="47046" numCol="1" anchor="b" anchorCtr="0" compatLnSpc="1">
            <a:prstTxWarp prst="textNoShape">
              <a:avLst/>
            </a:prstTxWarp>
          </a:bodyPr>
          <a:lstStyle>
            <a:lvl1pPr algn="r" defTabSz="941388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/>
            </a:lvl1pPr>
          </a:lstStyle>
          <a:p>
            <a:fld id="{6F5562BB-6A51-42FA-9FA4-10037011AA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30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92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2" tIns="47046" rIns="94092" bIns="47046" numCol="1" anchor="t" anchorCtr="0" compatLnSpc="1">
            <a:prstTxWarp prst="textNoShape">
              <a:avLst/>
            </a:prstTxWarp>
          </a:bodyPr>
          <a:lstStyle>
            <a:lvl1pPr algn="l" defTabSz="941388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43363" y="0"/>
            <a:ext cx="30892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2" tIns="47046" rIns="94092" bIns="47046" numCol="1" anchor="t" anchorCtr="0" compatLnSpc="1">
            <a:prstTxWarp prst="textNoShape">
              <a:avLst/>
            </a:prstTxWarp>
          </a:bodyPr>
          <a:lstStyle>
            <a:lvl1pPr algn="r" defTabSz="941388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2850" y="706438"/>
            <a:ext cx="4708525" cy="3530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2500" y="4473575"/>
            <a:ext cx="5227638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2" tIns="47046" rIns="94092" bIns="470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47150"/>
            <a:ext cx="30892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2" tIns="47046" rIns="94092" bIns="47046" numCol="1" anchor="b" anchorCtr="0" compatLnSpc="1">
            <a:prstTxWarp prst="textNoShape">
              <a:avLst/>
            </a:prstTxWarp>
          </a:bodyPr>
          <a:lstStyle>
            <a:lvl1pPr algn="l" defTabSz="941388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/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43363" y="8947150"/>
            <a:ext cx="30892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2" tIns="47046" rIns="94092" bIns="47046" numCol="1" anchor="b" anchorCtr="0" compatLnSpc="1">
            <a:prstTxWarp prst="textNoShape">
              <a:avLst/>
            </a:prstTxWarp>
          </a:bodyPr>
          <a:lstStyle>
            <a:lvl1pPr algn="r" defTabSz="941388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/>
            </a:lvl1pPr>
          </a:lstStyle>
          <a:p>
            <a:fld id="{6BAAC521-CD09-4F49-86AF-5B30B99437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44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Mincho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Mincho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Mincho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Mincho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Mincho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72"/>
            <a:ext cx="9144000" cy="6858000"/>
          </a:xfrm>
          <a:prstGeom prst="rect">
            <a:avLst/>
          </a:prstGeom>
          <a:gradFill flip="none" rotWithShape="1">
            <a:gsLst>
              <a:gs pos="33000">
                <a:srgbClr val="00497E"/>
              </a:gs>
              <a:gs pos="79000">
                <a:srgbClr val="0000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Kinetic_Wave_12_white.png"/>
          <p:cNvPicPr>
            <a:picLocks noChangeAspect="1"/>
          </p:cNvPicPr>
          <p:nvPr userDrawn="1"/>
        </p:nvPicPr>
        <p:blipFill>
          <a:blip r:embed="rId2"/>
          <a:srcRect l="41726" b="17277"/>
          <a:stretch>
            <a:fillRect/>
          </a:stretch>
        </p:blipFill>
        <p:spPr>
          <a:xfrm flipV="1">
            <a:off x="0" y="0"/>
            <a:ext cx="5487893" cy="6019800"/>
          </a:xfrm>
          <a:prstGeom prst="rect">
            <a:avLst/>
          </a:prstGeom>
        </p:spPr>
      </p:pic>
      <p:pic>
        <p:nvPicPr>
          <p:cNvPr id="10" name="Picture 9" descr="white.HGST.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73813" y="5610225"/>
            <a:ext cx="1952626" cy="781050"/>
          </a:xfrm>
          <a:prstGeom prst="rect">
            <a:avLst/>
          </a:prstGeom>
        </p:spPr>
      </p:pic>
      <p:sp>
        <p:nvSpPr>
          <p:cNvPr id="1078285" name="Rectangle 1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819399" y="4673600"/>
            <a:ext cx="5854700" cy="1110435"/>
          </a:xfrm>
        </p:spPr>
        <p:txBody>
          <a:bodyPr lIns="0" tIns="0" rIns="0" bIns="0" anchor="t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 sz="16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Rectangle 24"/>
          <p:cNvSpPr>
            <a:spLocks noChangeArrowheads="1"/>
          </p:cNvSpPr>
          <p:nvPr userDrawn="1"/>
        </p:nvSpPr>
        <p:spPr bwMode="auto">
          <a:xfrm>
            <a:off x="4871533" y="6502879"/>
            <a:ext cx="38948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50" dirty="0">
                <a:solidFill>
                  <a:srgbClr val="7A777A"/>
                </a:solidFill>
              </a:rPr>
              <a:t>© </a:t>
            </a:r>
            <a:r>
              <a:rPr lang="en-US" altLang="en-US" sz="750" dirty="0" smtClean="0">
                <a:solidFill>
                  <a:srgbClr val="7A777A"/>
                </a:solidFill>
              </a:rPr>
              <a:t>2014 HGST, INC.</a:t>
            </a:r>
            <a:r>
              <a:rPr lang="en-US" altLang="en-US" sz="750" baseline="0" dirty="0" smtClean="0">
                <a:solidFill>
                  <a:srgbClr val="7A777A"/>
                </a:solidFill>
              </a:rPr>
              <a:t>  </a:t>
            </a:r>
            <a:r>
              <a:rPr lang="en-US" altLang="en-US" sz="750" dirty="0" smtClean="0">
                <a:solidFill>
                  <a:srgbClr val="7A777A"/>
                </a:solidFill>
              </a:rPr>
              <a:t>|  HGST CONFIDENTIAL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759200" y="2120900"/>
            <a:ext cx="4903150" cy="2413001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spcBef>
                <a:spcPts val="0"/>
              </a:spcBef>
              <a:defRPr sz="3600" b="0" spc="-100">
                <a:solidFill>
                  <a:srgbClr val="00ABD2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br>
              <a:rPr lang="en-US" dirty="0" smtClean="0"/>
            </a:b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inetic_Wave_12_TURQUOISE.eps"/>
          <p:cNvPicPr>
            <a:picLocks noChangeAspect="1"/>
          </p:cNvPicPr>
          <p:nvPr userDrawn="1"/>
        </p:nvPicPr>
        <p:blipFill>
          <a:blip r:embed="rId2"/>
          <a:srcRect l="50066" t="52230" r="5066"/>
          <a:stretch>
            <a:fillRect/>
          </a:stretch>
        </p:blipFill>
        <p:spPr>
          <a:xfrm rot="10800000" flipV="1">
            <a:off x="7175500" y="-1"/>
            <a:ext cx="1968500" cy="242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63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inetic_Wave_12_TURQUOISE.png"/>
          <p:cNvPicPr>
            <a:picLocks noChangeAspect="1"/>
          </p:cNvPicPr>
          <p:nvPr userDrawn="1"/>
        </p:nvPicPr>
        <p:blipFill>
          <a:blip r:embed="rId2"/>
          <a:srcRect l="24242" t="57331" r="17172"/>
          <a:stretch>
            <a:fillRect/>
          </a:stretch>
        </p:blipFill>
        <p:spPr>
          <a:xfrm rot="10800000">
            <a:off x="6565901" y="4264742"/>
            <a:ext cx="2578099" cy="218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63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inetic_Wave_12_TURQUOISE.png"/>
          <p:cNvPicPr>
            <a:picLocks noChangeAspect="1"/>
          </p:cNvPicPr>
          <p:nvPr userDrawn="1"/>
        </p:nvPicPr>
        <p:blipFill>
          <a:blip r:embed="rId2"/>
          <a:srcRect l="49467" t="36910"/>
          <a:stretch>
            <a:fillRect/>
          </a:stretch>
        </p:blipFill>
        <p:spPr>
          <a:xfrm rot="16200000">
            <a:off x="405892" y="4013706"/>
            <a:ext cx="2032000" cy="284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63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&amp;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33000">
                <a:srgbClr val="00497E"/>
              </a:gs>
              <a:gs pos="79000">
                <a:srgbClr val="0000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Kinetic_Wave_12_white.png"/>
          <p:cNvPicPr>
            <a:picLocks noChangeAspect="1"/>
          </p:cNvPicPr>
          <p:nvPr userDrawn="1"/>
        </p:nvPicPr>
        <p:blipFill>
          <a:blip r:embed="rId2"/>
          <a:srcRect l="41726" b="17277"/>
          <a:stretch>
            <a:fillRect/>
          </a:stretch>
        </p:blipFill>
        <p:spPr>
          <a:xfrm flipV="1">
            <a:off x="0" y="0"/>
            <a:ext cx="5487893" cy="6019800"/>
          </a:xfrm>
          <a:prstGeom prst="rect">
            <a:avLst/>
          </a:prstGeom>
        </p:spPr>
      </p:pic>
      <p:pic>
        <p:nvPicPr>
          <p:cNvPr id="9" name="Picture 8" descr="white.HGST.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73813" y="5610225"/>
            <a:ext cx="1952626" cy="78105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34882" y="3106899"/>
            <a:ext cx="4840806" cy="820737"/>
          </a:xfrm>
        </p:spPr>
        <p:txBody>
          <a:bodyPr/>
          <a:lstStyle>
            <a:lvl1pPr marL="0" indent="0" algn="r">
              <a:buNone/>
              <a:defRPr sz="4400">
                <a:solidFill>
                  <a:schemeClr val="accent5"/>
                </a:solidFill>
              </a:defRPr>
            </a:lvl1pPr>
            <a:lvl2pPr marL="274320" indent="0">
              <a:buNone/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 marL="595058" indent="0">
              <a:buNone/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3pPr>
            <a:lvl4pPr marL="969962" indent="0">
              <a:buNone/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4pPr>
            <a:lvl5pPr marL="1260475" indent="0">
              <a:buNone/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/>
          </a:p>
        </p:txBody>
      </p:sp>
      <p:sp>
        <p:nvSpPr>
          <p:cNvPr id="7" name="Rectangle 24"/>
          <p:cNvSpPr>
            <a:spLocks noChangeArrowheads="1"/>
          </p:cNvSpPr>
          <p:nvPr userDrawn="1"/>
        </p:nvSpPr>
        <p:spPr bwMode="auto">
          <a:xfrm>
            <a:off x="4871533" y="6502879"/>
            <a:ext cx="38948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50" dirty="0">
                <a:solidFill>
                  <a:srgbClr val="7A777A"/>
                </a:solidFill>
              </a:rPr>
              <a:t>© </a:t>
            </a:r>
            <a:r>
              <a:rPr lang="en-US" altLang="en-US" sz="750" dirty="0" smtClean="0">
                <a:solidFill>
                  <a:srgbClr val="7A777A"/>
                </a:solidFill>
              </a:rPr>
              <a:t>2013  HGST, INC. </a:t>
            </a:r>
            <a:r>
              <a:rPr lang="en-US" altLang="en-US" sz="750" baseline="0" dirty="0" smtClean="0">
                <a:solidFill>
                  <a:srgbClr val="7A777A"/>
                </a:solidFill>
              </a:rPr>
              <a:t> </a:t>
            </a:r>
            <a:r>
              <a:rPr lang="en-US" altLang="en-US" sz="750" dirty="0" smtClean="0">
                <a:solidFill>
                  <a:srgbClr val="7A777A"/>
                </a:solidFill>
              </a:rPr>
              <a:t>|  HGST CONFIDENTIAL   </a:t>
            </a:r>
            <a:fld id="{20F095AD-AE88-4357-B2F1-2D2E5989BA31}" type="slidenum">
              <a:rPr lang="en-US" altLang="en-US" sz="800" smtClean="0">
                <a:solidFill>
                  <a:srgbClr val="7A777A"/>
                </a:solidFill>
              </a:rPr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750" dirty="0" smtClean="0">
              <a:solidFill>
                <a:srgbClr val="7A77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6735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33" y="79926"/>
            <a:ext cx="7390067" cy="9768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91071" y="1456556"/>
            <a:ext cx="8347738" cy="4786466"/>
          </a:xfrm>
        </p:spPr>
        <p:txBody>
          <a:bodyPr/>
          <a:lstStyle>
            <a:lvl2pPr marL="557784" indent="-285750">
              <a:buClr>
                <a:srgbClr val="00ABD2"/>
              </a:buClr>
              <a:buFont typeface="Lucida Grande"/>
              <a:buChar char="-"/>
              <a:defRPr/>
            </a:lvl2pPr>
            <a:lvl3pPr marL="768096">
              <a:buClr>
                <a:srgbClr val="00ABD2"/>
              </a:buClr>
              <a:buFont typeface="Lucida Grande"/>
              <a:buChar char="»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6" name="Picture 5" descr="Kinetic_Wave_12_TURQUOISE.eps"/>
          <p:cNvPicPr>
            <a:picLocks noChangeAspect="1"/>
          </p:cNvPicPr>
          <p:nvPr userDrawn="1"/>
        </p:nvPicPr>
        <p:blipFill>
          <a:blip r:embed="rId2"/>
          <a:srcRect l="50066" t="52230" r="5066"/>
          <a:stretch>
            <a:fillRect/>
          </a:stretch>
        </p:blipFill>
        <p:spPr>
          <a:xfrm rot="10800000" flipV="1">
            <a:off x="7175500" y="-1"/>
            <a:ext cx="1968500" cy="242851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93602" y="1456556"/>
            <a:ext cx="8347738" cy="4786466"/>
          </a:xfrm>
        </p:spPr>
        <p:txBody>
          <a:bodyPr/>
          <a:lstStyle>
            <a:lvl2pPr marL="557784" indent="-285750">
              <a:buClr>
                <a:srgbClr val="00ABD2"/>
              </a:buClr>
              <a:buFont typeface="Lucida Grande"/>
              <a:buChar char="-"/>
              <a:defRPr/>
            </a:lvl2pPr>
            <a:lvl3pPr>
              <a:buClr>
                <a:srgbClr val="00ABD2"/>
              </a:buClr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8" name="Picture 7" descr="Kinetic_Wave_12_TURQUOISE.png"/>
          <p:cNvPicPr>
            <a:picLocks noChangeAspect="1"/>
          </p:cNvPicPr>
          <p:nvPr userDrawn="1"/>
        </p:nvPicPr>
        <p:blipFill>
          <a:blip r:embed="rId2"/>
          <a:srcRect l="24242" t="57331" r="17172"/>
          <a:stretch>
            <a:fillRect/>
          </a:stretch>
        </p:blipFill>
        <p:spPr>
          <a:xfrm rot="10800000">
            <a:off x="6565901" y="4264742"/>
            <a:ext cx="2578099" cy="218050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vy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33" y="79926"/>
            <a:ext cx="7250367" cy="9768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91070" y="1456556"/>
            <a:ext cx="3914107" cy="4786466"/>
          </a:xfrm>
        </p:spPr>
        <p:txBody>
          <a:bodyPr/>
          <a:lstStyle>
            <a:lvl2pPr marL="557784" indent="-285750">
              <a:buClr>
                <a:srgbClr val="00ABD2"/>
              </a:buClr>
              <a:buFont typeface="Lucida Grande"/>
              <a:buChar char="-"/>
              <a:defRPr/>
            </a:lvl2pPr>
            <a:lvl3pPr marL="768096">
              <a:buClr>
                <a:srgbClr val="00ABD2"/>
              </a:buClr>
              <a:buFont typeface="Lucida Grande"/>
              <a:buChar char="»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4791537" y="1456556"/>
            <a:ext cx="3881866" cy="4786466"/>
          </a:xfrm>
        </p:spPr>
        <p:txBody>
          <a:bodyPr/>
          <a:lstStyle>
            <a:lvl2pPr marL="557784" indent="-285750">
              <a:buClr>
                <a:srgbClr val="00ABD2"/>
              </a:buClr>
              <a:buFont typeface="Lucida Grande"/>
              <a:buChar char="-"/>
              <a:defRPr/>
            </a:lvl2pPr>
            <a:lvl3pPr marL="768096">
              <a:buClr>
                <a:srgbClr val="00ABD2"/>
              </a:buClr>
              <a:buFont typeface="Lucida Grande"/>
              <a:buChar char="»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7" name="Picture 6" descr="Kinetic_Wave_12_TURQUOISE.eps"/>
          <p:cNvPicPr>
            <a:picLocks noChangeAspect="1"/>
          </p:cNvPicPr>
          <p:nvPr userDrawn="1"/>
        </p:nvPicPr>
        <p:blipFill>
          <a:blip r:embed="rId2"/>
          <a:srcRect l="50066" t="52230" r="5066"/>
          <a:stretch>
            <a:fillRect/>
          </a:stretch>
        </p:blipFill>
        <p:spPr>
          <a:xfrm rot="10800000" flipV="1">
            <a:off x="7175500" y="-1"/>
            <a:ext cx="1968500" cy="242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79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vy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91070" y="1456556"/>
            <a:ext cx="3914107" cy="4786466"/>
          </a:xfrm>
        </p:spPr>
        <p:txBody>
          <a:bodyPr/>
          <a:lstStyle>
            <a:lvl2pPr marL="557784" indent="-285750">
              <a:buClr>
                <a:srgbClr val="00ABD2"/>
              </a:buClr>
              <a:buFont typeface="Lucida Grande"/>
              <a:buChar char="-"/>
              <a:defRPr/>
            </a:lvl2pPr>
            <a:lvl3pPr>
              <a:buClr>
                <a:srgbClr val="00ABD2"/>
              </a:buClr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4791537" y="1456556"/>
            <a:ext cx="3881866" cy="4786466"/>
          </a:xfrm>
        </p:spPr>
        <p:txBody>
          <a:bodyPr/>
          <a:lstStyle>
            <a:lvl2pPr marL="557784" indent="-285750">
              <a:buClr>
                <a:srgbClr val="00ABD2"/>
              </a:buClr>
              <a:buFont typeface="Lucida Grande"/>
              <a:buChar char="-"/>
              <a:defRPr/>
            </a:lvl2pPr>
            <a:lvl3pPr marL="768096">
              <a:buClr>
                <a:srgbClr val="00ABD2"/>
              </a:buClr>
              <a:buFont typeface="Lucida Grande"/>
              <a:buChar char="»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7" name="Picture 6" descr="Kinetic_Wave_12_TURQUOISE.png"/>
          <p:cNvPicPr>
            <a:picLocks noChangeAspect="1"/>
          </p:cNvPicPr>
          <p:nvPr userDrawn="1"/>
        </p:nvPicPr>
        <p:blipFill>
          <a:blip r:embed="rId2"/>
          <a:srcRect l="24242" t="57331" r="17172"/>
          <a:stretch>
            <a:fillRect/>
          </a:stretch>
        </p:blipFill>
        <p:spPr>
          <a:xfrm rot="10800000">
            <a:off x="6565901" y="4264742"/>
            <a:ext cx="2578099" cy="218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79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33" y="79926"/>
            <a:ext cx="7783767" cy="9768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Kinetic_Wave_12_TURQUOISE.eps"/>
          <p:cNvPicPr>
            <a:picLocks noChangeAspect="1"/>
          </p:cNvPicPr>
          <p:nvPr userDrawn="1"/>
        </p:nvPicPr>
        <p:blipFill>
          <a:blip r:embed="rId2"/>
          <a:srcRect l="50066" t="52230" r="5066"/>
          <a:stretch>
            <a:fillRect/>
          </a:stretch>
        </p:blipFill>
        <p:spPr>
          <a:xfrm rot="10800000" flipV="1">
            <a:off x="7175500" y="-1"/>
            <a:ext cx="1968500" cy="242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160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Kinetic_Wave_12_TURQUOISE.png"/>
          <p:cNvPicPr>
            <a:picLocks noChangeAspect="1"/>
          </p:cNvPicPr>
          <p:nvPr userDrawn="1"/>
        </p:nvPicPr>
        <p:blipFill>
          <a:blip r:embed="rId2"/>
          <a:srcRect l="24242" t="57331" r="17172"/>
          <a:stretch>
            <a:fillRect/>
          </a:stretch>
        </p:blipFill>
        <p:spPr>
          <a:xfrm rot="10800000">
            <a:off x="6565901" y="4264742"/>
            <a:ext cx="2578099" cy="218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160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inetic_Wave_12_TURQUOISE.png"/>
          <p:cNvPicPr>
            <a:picLocks noChangeAspect="1"/>
          </p:cNvPicPr>
          <p:nvPr userDrawn="1"/>
        </p:nvPicPr>
        <p:blipFill>
          <a:blip r:embed="rId2"/>
          <a:srcRect l="49467" t="36910"/>
          <a:stretch>
            <a:fillRect/>
          </a:stretch>
        </p:blipFill>
        <p:spPr>
          <a:xfrm rot="16200000">
            <a:off x="405892" y="4013706"/>
            <a:ext cx="2032000" cy="28437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160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05300" y="5575300"/>
            <a:ext cx="3657600" cy="482600"/>
          </a:xfrm>
        </p:spPr>
        <p:txBody>
          <a:bodyPr/>
          <a:lstStyle>
            <a:lvl1pPr algn="r">
              <a:buFontTx/>
              <a:buNone/>
              <a:defRPr>
                <a:solidFill>
                  <a:srgbClr val="00ABD2"/>
                </a:solidFill>
              </a:defRPr>
            </a:lvl1pPr>
          </a:lstStyle>
          <a:p>
            <a:pPr lvl="0"/>
            <a:r>
              <a:rPr lang="en-US" dirty="0" smtClean="0"/>
              <a:t>— Click to enter name here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993900" y="2667000"/>
            <a:ext cx="5956300" cy="2819400"/>
          </a:xfrm>
        </p:spPr>
        <p:txBody>
          <a:bodyPr/>
          <a:lstStyle>
            <a:lvl1pPr indent="-137160"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“Click to enter quote text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”</a:t>
            </a:r>
          </a:p>
        </p:txBody>
      </p:sp>
      <p:pic>
        <p:nvPicPr>
          <p:cNvPr id="6" name="Picture 5" descr="Kinetic_Wave_12_TURQUOISE.png"/>
          <p:cNvPicPr>
            <a:picLocks noChangeAspect="1"/>
          </p:cNvPicPr>
          <p:nvPr userDrawn="1"/>
        </p:nvPicPr>
        <p:blipFill>
          <a:blip r:embed="rId2"/>
          <a:srcRect l="48020" t="26111"/>
          <a:stretch>
            <a:fillRect/>
          </a:stretch>
        </p:blipFill>
        <p:spPr>
          <a:xfrm>
            <a:off x="0" y="0"/>
            <a:ext cx="32512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63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33000">
                <a:srgbClr val="00497E"/>
              </a:gs>
              <a:gs pos="79000">
                <a:srgbClr val="0000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72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0760" y="1349843"/>
            <a:ext cx="8294763" cy="4944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</p:txBody>
      </p:sp>
      <p:sp>
        <p:nvSpPr>
          <p:cNvPr id="1077256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>
              <a:latin typeface="Times" pitchFamily="18" charset="0"/>
            </a:endParaRPr>
          </a:p>
        </p:txBody>
      </p:sp>
      <p:sp>
        <p:nvSpPr>
          <p:cNvPr id="23" name="Rectangle 24"/>
          <p:cNvSpPr>
            <a:spLocks noChangeArrowheads="1"/>
          </p:cNvSpPr>
          <p:nvPr userDrawn="1"/>
        </p:nvSpPr>
        <p:spPr bwMode="auto">
          <a:xfrm>
            <a:off x="4871533" y="6502879"/>
            <a:ext cx="38948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50" dirty="0">
                <a:solidFill>
                  <a:srgbClr val="7A777A"/>
                </a:solidFill>
              </a:rPr>
              <a:t>© </a:t>
            </a:r>
            <a:r>
              <a:rPr lang="en-US" altLang="en-US" sz="750" dirty="0" smtClean="0">
                <a:solidFill>
                  <a:srgbClr val="7A777A"/>
                </a:solidFill>
              </a:rPr>
              <a:t>2014  HGST, INC. </a:t>
            </a:r>
            <a:r>
              <a:rPr lang="en-US" altLang="en-US" sz="750" baseline="0" dirty="0" smtClean="0">
                <a:solidFill>
                  <a:srgbClr val="7A777A"/>
                </a:solidFill>
              </a:rPr>
              <a:t> </a:t>
            </a:r>
            <a:r>
              <a:rPr lang="en-US" altLang="en-US" sz="750" dirty="0" smtClean="0">
                <a:solidFill>
                  <a:srgbClr val="7A777A"/>
                </a:solidFill>
              </a:rPr>
              <a:t>|  HGST CONFIDENTIAL   </a:t>
            </a:r>
            <a:fld id="{20F095AD-AE88-4357-B2F1-2D2E5989BA31}" type="slidenum">
              <a:rPr lang="en-US" altLang="en-US" sz="800" smtClean="0">
                <a:solidFill>
                  <a:srgbClr val="7A777A"/>
                </a:solidFill>
              </a:rPr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750" dirty="0" smtClean="0">
              <a:solidFill>
                <a:srgbClr val="7A777A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033" y="79926"/>
            <a:ext cx="8281609" cy="9768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 flipV="1">
            <a:off x="0" y="6443134"/>
            <a:ext cx="9144000" cy="127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Picture 9" descr="white.HGST.logo.png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612713" y="6488405"/>
            <a:ext cx="784287" cy="3137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82" r:id="rId2"/>
    <p:sldLayoutId id="2147483699" r:id="rId3"/>
    <p:sldLayoutId id="2147483693" r:id="rId4"/>
    <p:sldLayoutId id="2147483700" r:id="rId5"/>
    <p:sldLayoutId id="2147483688" r:id="rId6"/>
    <p:sldLayoutId id="2147483697" r:id="rId7"/>
    <p:sldLayoutId id="2147483698" r:id="rId8"/>
    <p:sldLayoutId id="2147483701" r:id="rId9"/>
    <p:sldLayoutId id="2147483690" r:id="rId10"/>
    <p:sldLayoutId id="2147483695" r:id="rId11"/>
    <p:sldLayoutId id="2147483696" r:id="rId12"/>
    <p:sldLayoutId id="2147483689" r:id="rId13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30188" indent="-230188" algn="l" rtl="0" fontAlgn="base">
        <a:spcBef>
          <a:spcPct val="60000"/>
        </a:spcBef>
        <a:spcAft>
          <a:spcPct val="20000"/>
        </a:spcAft>
        <a:buClr>
          <a:srgbClr val="00ABD2"/>
        </a:buClr>
        <a:buSzPct val="100000"/>
        <a:buFont typeface="Arial"/>
        <a:buChar char="•"/>
        <a:defRPr sz="2200" b="0">
          <a:solidFill>
            <a:srgbClr val="FFFFFF"/>
          </a:solidFill>
          <a:latin typeface="+mn-lt"/>
          <a:ea typeface="+mn-ea"/>
          <a:cs typeface="+mn-cs"/>
        </a:defRPr>
      </a:lvl1pPr>
      <a:lvl2pPr marL="557784" indent="-283464" algn="l" rtl="0" fontAlgn="base">
        <a:spcBef>
          <a:spcPct val="0"/>
        </a:spcBef>
        <a:spcAft>
          <a:spcPct val="20000"/>
        </a:spcAft>
        <a:buClr>
          <a:srgbClr val="00ABD2"/>
        </a:buClr>
        <a:buFont typeface="Lucida Grande"/>
        <a:buChar char="-"/>
        <a:defRPr sz="1800" b="0">
          <a:solidFill>
            <a:srgbClr val="FFFFFF"/>
          </a:solidFill>
          <a:latin typeface="+mn-lt"/>
          <a:cs typeface="+mn-cs"/>
        </a:defRPr>
      </a:lvl2pPr>
      <a:lvl3pPr marL="768096" indent="-173038" algn="l" rtl="0" fontAlgn="base">
        <a:spcBef>
          <a:spcPct val="0"/>
        </a:spcBef>
        <a:spcAft>
          <a:spcPct val="20000"/>
        </a:spcAft>
        <a:buClr>
          <a:srgbClr val="00ABD2"/>
        </a:buClr>
        <a:buFont typeface="Lucida Grande"/>
        <a:buChar char="»"/>
        <a:defRPr sz="1400" b="0">
          <a:solidFill>
            <a:srgbClr val="FFFFFF"/>
          </a:solidFill>
          <a:latin typeface="+mn-lt"/>
          <a:cs typeface="+mn-cs"/>
        </a:defRPr>
      </a:lvl3pPr>
      <a:lvl4pPr marL="1146175" indent="-176213" algn="l" rtl="0" fontAlgn="base">
        <a:spcBef>
          <a:spcPct val="0"/>
        </a:spcBef>
        <a:spcAft>
          <a:spcPct val="20000"/>
        </a:spcAft>
        <a:buClr>
          <a:srgbClr val="00ABD2"/>
        </a:buClr>
        <a:buChar char="»"/>
        <a:defRPr sz="1200" b="0">
          <a:solidFill>
            <a:srgbClr val="FFFFFF"/>
          </a:solidFill>
          <a:latin typeface="+mn-lt"/>
          <a:cs typeface="+mn-cs"/>
        </a:defRPr>
      </a:lvl4pPr>
      <a:lvl5pPr marL="1422400" indent="-161925" algn="l" rtl="0" fontAlgn="base">
        <a:spcBef>
          <a:spcPct val="0"/>
        </a:spcBef>
        <a:spcAft>
          <a:spcPct val="20000"/>
        </a:spcAft>
        <a:buClr>
          <a:srgbClr val="00ABD2"/>
        </a:buClr>
        <a:buChar char="•"/>
        <a:defRPr sz="1000" b="0">
          <a:solidFill>
            <a:srgbClr val="FFFFFF"/>
          </a:solidFill>
          <a:latin typeface="+mn-lt"/>
          <a:cs typeface="+mn-cs"/>
        </a:defRPr>
      </a:lvl5pPr>
      <a:lvl6pPr marL="18796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141" name="Rectangle 5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IS&amp;T</a:t>
            </a:r>
            <a:endParaRPr lang="en-US" dirty="0"/>
          </a:p>
        </p:txBody>
      </p:sp>
      <p:sp>
        <p:nvSpPr>
          <p:cNvPr id="111514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86200" y="2120900"/>
            <a:ext cx="4776150" cy="2413001"/>
          </a:xfrm>
        </p:spPr>
        <p:txBody>
          <a:bodyPr/>
          <a:lstStyle/>
          <a:p>
            <a:r>
              <a:rPr lang="en-US" dirty="0" smtClean="0"/>
              <a:t>Bug Tracking Migration and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61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Agenda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328904" y="1786755"/>
            <a:ext cx="8347738" cy="4786466"/>
          </a:xfrm>
          <a:prstGeom prst="rect">
            <a:avLst/>
          </a:prstGeom>
        </p:spPr>
        <p:txBody>
          <a:bodyPr/>
          <a:lstStyle>
            <a:lvl1pPr marL="230188" indent="-230188" algn="l" rtl="0" fontAlgn="base">
              <a:spcBef>
                <a:spcPct val="60000"/>
              </a:spcBef>
              <a:spcAft>
                <a:spcPct val="20000"/>
              </a:spcAft>
              <a:buClr>
                <a:srgbClr val="00ABD2"/>
              </a:buClr>
              <a:buSzPct val="100000"/>
              <a:buFont typeface="Arial"/>
              <a:buChar char="•"/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57784" indent="-283464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Font typeface="Lucida Grande"/>
              <a:buChar char="-"/>
              <a:defRPr sz="1800" b="0">
                <a:solidFill>
                  <a:srgbClr val="FFFFFF"/>
                </a:solidFill>
                <a:latin typeface="+mn-lt"/>
                <a:cs typeface="+mn-cs"/>
              </a:defRPr>
            </a:lvl2pPr>
            <a:lvl3pPr marL="768096" indent="-173038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Font typeface="Lucida Grande"/>
              <a:buChar char="»"/>
              <a:defRPr sz="1400" b="0">
                <a:solidFill>
                  <a:srgbClr val="FFFFFF"/>
                </a:solidFill>
                <a:latin typeface="+mn-lt"/>
                <a:cs typeface="+mn-cs"/>
              </a:defRPr>
            </a:lvl3pPr>
            <a:lvl4pPr marL="1146175" indent="-176213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Char char="»"/>
              <a:defRPr sz="1200" b="0">
                <a:solidFill>
                  <a:srgbClr val="FFFFFF"/>
                </a:solidFill>
                <a:latin typeface="+mn-lt"/>
                <a:cs typeface="+mn-cs"/>
              </a:defRPr>
            </a:lvl4pPr>
            <a:lvl5pPr marL="14224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Char char="•"/>
              <a:defRPr sz="1000" b="0">
                <a:solidFill>
                  <a:srgbClr val="FFFFFF"/>
                </a:solidFill>
                <a:latin typeface="+mn-lt"/>
                <a:cs typeface="+mn-cs"/>
              </a:defRPr>
            </a:lvl5pPr>
            <a:lvl6pPr marL="18796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6pPr>
            <a:lvl7pPr marL="23368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7pPr>
            <a:lvl8pPr marL="27940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8pPr>
            <a:lvl9pPr marL="32512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>
              <a:buSzTx/>
            </a:pPr>
            <a:r>
              <a:rPr lang="en-US" kern="0" dirty="0" smtClean="0"/>
              <a:t>Data Migration from </a:t>
            </a:r>
            <a:r>
              <a:rPr lang="en-US" kern="0" dirty="0" err="1" smtClean="0"/>
              <a:t>FogBugz</a:t>
            </a:r>
            <a:r>
              <a:rPr lang="en-US" kern="0" dirty="0" smtClean="0"/>
              <a:t> to </a:t>
            </a:r>
            <a:r>
              <a:rPr lang="en-US" kern="0" dirty="0" err="1" smtClean="0"/>
              <a:t>Jira</a:t>
            </a:r>
            <a:endParaRPr lang="en-US" kern="0" dirty="0" smtClean="0"/>
          </a:p>
          <a:p>
            <a:pPr lvl="1">
              <a:buSzTx/>
            </a:pPr>
            <a:r>
              <a:rPr lang="en-US" kern="0" dirty="0"/>
              <a:t>Cloud </a:t>
            </a:r>
            <a:r>
              <a:rPr lang="en-US" kern="0" dirty="0" err="1"/>
              <a:t>vs</a:t>
            </a:r>
            <a:r>
              <a:rPr lang="en-US" kern="0" dirty="0"/>
              <a:t> </a:t>
            </a:r>
            <a:r>
              <a:rPr lang="en-US" kern="0" dirty="0" smtClean="0"/>
              <a:t>on-premise for an Enterprise environment</a:t>
            </a:r>
          </a:p>
          <a:p>
            <a:pPr lvl="1">
              <a:buSzTx/>
            </a:pPr>
            <a:r>
              <a:rPr lang="en-US" kern="0" dirty="0" smtClean="0"/>
              <a:t>Atlassian </a:t>
            </a:r>
            <a:r>
              <a:rPr lang="en-US" kern="0" dirty="0" err="1" smtClean="0"/>
              <a:t>OnDemand</a:t>
            </a:r>
            <a:r>
              <a:rPr lang="en-US" kern="0" dirty="0" smtClean="0"/>
              <a:t> </a:t>
            </a:r>
            <a:r>
              <a:rPr lang="en-US" kern="0" dirty="0"/>
              <a:t>(</a:t>
            </a:r>
            <a:r>
              <a:rPr lang="en-US" kern="0" dirty="0" err="1"/>
              <a:t>SaaS</a:t>
            </a:r>
            <a:r>
              <a:rPr lang="en-US" kern="0" dirty="0"/>
              <a:t>) and AWS </a:t>
            </a:r>
            <a:endParaRPr lang="en-US" kern="0" dirty="0" smtClean="0"/>
          </a:p>
          <a:p>
            <a:pPr lvl="1">
              <a:buSzTx/>
            </a:pPr>
            <a:r>
              <a:rPr lang="en-US" kern="0" dirty="0"/>
              <a:t>Atlassian tools integration </a:t>
            </a:r>
            <a:endParaRPr lang="en-US" kern="0" dirty="0" smtClean="0"/>
          </a:p>
          <a:p>
            <a:pPr lvl="1">
              <a:buSzTx/>
            </a:pPr>
            <a:r>
              <a:rPr lang="en-US" kern="0" dirty="0" smtClean="0"/>
              <a:t>Troubleshooting and ongoing support</a:t>
            </a:r>
          </a:p>
        </p:txBody>
      </p:sp>
    </p:spTree>
    <p:extLst>
      <p:ext uri="{BB962C8B-B14F-4D97-AF65-F5344CB8AC3E}">
        <p14:creationId xmlns:p14="http://schemas.microsoft.com/office/powerpoint/2010/main" val="4095750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FogBugz</a:t>
            </a:r>
            <a:r>
              <a:rPr lang="en-US" dirty="0" smtClean="0">
                <a:solidFill>
                  <a:schemeClr val="bg1"/>
                </a:solidFill>
              </a:rPr>
              <a:t> Migration to </a:t>
            </a:r>
            <a:r>
              <a:rPr lang="en-US" dirty="0" err="1" smtClean="0">
                <a:solidFill>
                  <a:schemeClr val="bg1"/>
                </a:solidFill>
              </a:rPr>
              <a:t>Jira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328904" y="1490422"/>
            <a:ext cx="8347738" cy="4786466"/>
          </a:xfrm>
          <a:prstGeom prst="rect">
            <a:avLst/>
          </a:prstGeom>
        </p:spPr>
        <p:txBody>
          <a:bodyPr/>
          <a:lstStyle>
            <a:lvl1pPr marL="230188" indent="-230188" algn="l" rtl="0" fontAlgn="base">
              <a:spcBef>
                <a:spcPct val="60000"/>
              </a:spcBef>
              <a:spcAft>
                <a:spcPct val="20000"/>
              </a:spcAft>
              <a:buClr>
                <a:srgbClr val="00ABD2"/>
              </a:buClr>
              <a:buSzPct val="100000"/>
              <a:buFont typeface="Arial"/>
              <a:buChar char="•"/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57784" indent="-283464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Font typeface="Lucida Grande"/>
              <a:buChar char="-"/>
              <a:defRPr sz="1800" b="0">
                <a:solidFill>
                  <a:srgbClr val="FFFFFF"/>
                </a:solidFill>
                <a:latin typeface="+mn-lt"/>
                <a:cs typeface="+mn-cs"/>
              </a:defRPr>
            </a:lvl2pPr>
            <a:lvl3pPr marL="768096" indent="-173038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Font typeface="Lucida Grande"/>
              <a:buChar char="»"/>
              <a:defRPr sz="1400" b="0">
                <a:solidFill>
                  <a:srgbClr val="FFFFFF"/>
                </a:solidFill>
                <a:latin typeface="+mn-lt"/>
                <a:cs typeface="+mn-cs"/>
              </a:defRPr>
            </a:lvl3pPr>
            <a:lvl4pPr marL="1146175" indent="-176213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Char char="»"/>
              <a:defRPr sz="1200" b="0">
                <a:solidFill>
                  <a:srgbClr val="FFFFFF"/>
                </a:solidFill>
                <a:latin typeface="+mn-lt"/>
                <a:cs typeface="+mn-cs"/>
              </a:defRPr>
            </a:lvl4pPr>
            <a:lvl5pPr marL="14224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Char char="•"/>
              <a:defRPr sz="1000" b="0">
                <a:solidFill>
                  <a:srgbClr val="FFFFFF"/>
                </a:solidFill>
                <a:latin typeface="+mn-lt"/>
                <a:cs typeface="+mn-cs"/>
              </a:defRPr>
            </a:lvl5pPr>
            <a:lvl6pPr marL="18796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6pPr>
            <a:lvl7pPr marL="23368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7pPr>
            <a:lvl8pPr marL="27940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8pPr>
            <a:lvl9pPr marL="32512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>
              <a:buSzTx/>
            </a:pPr>
            <a:r>
              <a:rPr lang="en-US" kern="0" dirty="0" smtClean="0"/>
              <a:t>IT customer on </a:t>
            </a:r>
            <a:r>
              <a:rPr lang="en-US" kern="0" dirty="0" err="1" smtClean="0"/>
              <a:t>Jira</a:t>
            </a:r>
            <a:r>
              <a:rPr lang="en-US" kern="0" dirty="0" smtClean="0"/>
              <a:t> </a:t>
            </a:r>
            <a:r>
              <a:rPr lang="en-US" kern="0" dirty="0" err="1" smtClean="0"/>
              <a:t>PoC</a:t>
            </a:r>
            <a:endParaRPr lang="en-US" kern="0" dirty="0" smtClean="0"/>
          </a:p>
          <a:p>
            <a:pPr lvl="1">
              <a:buSzTx/>
            </a:pPr>
            <a:r>
              <a:rPr lang="en-US" kern="0" dirty="0" smtClean="0"/>
              <a:t>Need to migrate a project to </a:t>
            </a:r>
            <a:r>
              <a:rPr lang="en-US" kern="0" dirty="0" err="1" smtClean="0"/>
              <a:t>Jira</a:t>
            </a:r>
            <a:endParaRPr lang="en-US" kern="0" dirty="0" smtClean="0"/>
          </a:p>
          <a:p>
            <a:pPr lvl="1">
              <a:buSzTx/>
            </a:pPr>
            <a:r>
              <a:rPr lang="en-US" kern="0" dirty="0" smtClean="0"/>
              <a:t>Requirements?</a:t>
            </a:r>
          </a:p>
          <a:p>
            <a:pPr lvl="1">
              <a:buSzTx/>
            </a:pPr>
            <a:r>
              <a:rPr lang="en-US" kern="0" dirty="0" smtClean="0"/>
              <a:t>Cloud or on-premise for a </a:t>
            </a:r>
            <a:r>
              <a:rPr lang="en-US" kern="0" dirty="0" err="1" smtClean="0"/>
              <a:t>PoC</a:t>
            </a:r>
            <a:r>
              <a:rPr lang="en-US" kern="0" dirty="0" smtClean="0"/>
              <a:t>?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7538572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Cloud </a:t>
            </a:r>
            <a:r>
              <a:rPr lang="en-US" dirty="0" err="1" smtClean="0">
                <a:solidFill>
                  <a:schemeClr val="bg1"/>
                </a:solidFill>
              </a:rPr>
              <a:t>vs</a:t>
            </a:r>
            <a:r>
              <a:rPr lang="en-US" dirty="0" smtClean="0">
                <a:solidFill>
                  <a:schemeClr val="bg1"/>
                </a:solidFill>
              </a:rPr>
              <a:t> on-premise (Atlassian)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328904" y="1490422"/>
            <a:ext cx="8347738" cy="4786466"/>
          </a:xfrm>
          <a:prstGeom prst="rect">
            <a:avLst/>
          </a:prstGeom>
        </p:spPr>
        <p:txBody>
          <a:bodyPr/>
          <a:lstStyle>
            <a:lvl1pPr marL="230188" indent="-230188" algn="l" rtl="0" fontAlgn="base">
              <a:spcBef>
                <a:spcPct val="60000"/>
              </a:spcBef>
              <a:spcAft>
                <a:spcPct val="20000"/>
              </a:spcAft>
              <a:buClr>
                <a:srgbClr val="00ABD2"/>
              </a:buClr>
              <a:buSzPct val="100000"/>
              <a:buFont typeface="Arial"/>
              <a:buChar char="•"/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57784" indent="-283464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Font typeface="Lucida Grande"/>
              <a:buChar char="-"/>
              <a:defRPr sz="1800" b="0">
                <a:solidFill>
                  <a:srgbClr val="FFFFFF"/>
                </a:solidFill>
                <a:latin typeface="+mn-lt"/>
                <a:cs typeface="+mn-cs"/>
              </a:defRPr>
            </a:lvl2pPr>
            <a:lvl3pPr marL="768096" indent="-173038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Font typeface="Lucida Grande"/>
              <a:buChar char="»"/>
              <a:defRPr sz="1400" b="0">
                <a:solidFill>
                  <a:srgbClr val="FFFFFF"/>
                </a:solidFill>
                <a:latin typeface="+mn-lt"/>
                <a:cs typeface="+mn-cs"/>
              </a:defRPr>
            </a:lvl3pPr>
            <a:lvl4pPr marL="1146175" indent="-176213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Char char="»"/>
              <a:defRPr sz="1200" b="0">
                <a:solidFill>
                  <a:srgbClr val="FFFFFF"/>
                </a:solidFill>
                <a:latin typeface="+mn-lt"/>
                <a:cs typeface="+mn-cs"/>
              </a:defRPr>
            </a:lvl4pPr>
            <a:lvl5pPr marL="14224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Char char="•"/>
              <a:defRPr sz="1000" b="0">
                <a:solidFill>
                  <a:srgbClr val="FFFFFF"/>
                </a:solidFill>
                <a:latin typeface="+mn-lt"/>
                <a:cs typeface="+mn-cs"/>
              </a:defRPr>
            </a:lvl5pPr>
            <a:lvl6pPr marL="18796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6pPr>
            <a:lvl7pPr marL="23368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7pPr>
            <a:lvl8pPr marL="27940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8pPr>
            <a:lvl9pPr marL="32512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>
              <a:buSzTx/>
            </a:pPr>
            <a:endParaRPr lang="en-US" kern="0" dirty="0" smtClean="0"/>
          </a:p>
          <a:p>
            <a:pPr lvl="1">
              <a:buSzTx/>
            </a:pPr>
            <a:endParaRPr lang="en-US" kern="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81304" y="1642822"/>
            <a:ext cx="8347738" cy="2048645"/>
          </a:xfrm>
          <a:prstGeom prst="rect">
            <a:avLst/>
          </a:prstGeom>
        </p:spPr>
        <p:txBody>
          <a:bodyPr/>
          <a:lstStyle>
            <a:lvl1pPr marL="230188" indent="-230188" algn="l" rtl="0" fontAlgn="base">
              <a:spcBef>
                <a:spcPct val="60000"/>
              </a:spcBef>
              <a:spcAft>
                <a:spcPct val="20000"/>
              </a:spcAft>
              <a:buClr>
                <a:srgbClr val="00ABD2"/>
              </a:buClr>
              <a:buSzPct val="100000"/>
              <a:buFont typeface="Arial"/>
              <a:buChar char="•"/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57784" indent="-283464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Font typeface="Lucida Grande"/>
              <a:buChar char="-"/>
              <a:defRPr sz="1800" b="0">
                <a:solidFill>
                  <a:srgbClr val="FFFFFF"/>
                </a:solidFill>
                <a:latin typeface="+mn-lt"/>
                <a:cs typeface="+mn-cs"/>
              </a:defRPr>
            </a:lvl2pPr>
            <a:lvl3pPr marL="768096" indent="-173038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Font typeface="Lucida Grande"/>
              <a:buChar char="»"/>
              <a:defRPr sz="1400" b="0">
                <a:solidFill>
                  <a:srgbClr val="FFFFFF"/>
                </a:solidFill>
                <a:latin typeface="+mn-lt"/>
                <a:cs typeface="+mn-cs"/>
              </a:defRPr>
            </a:lvl3pPr>
            <a:lvl4pPr marL="1146175" indent="-176213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Char char="»"/>
              <a:defRPr sz="1200" b="0">
                <a:solidFill>
                  <a:srgbClr val="FFFFFF"/>
                </a:solidFill>
                <a:latin typeface="+mn-lt"/>
                <a:cs typeface="+mn-cs"/>
              </a:defRPr>
            </a:lvl4pPr>
            <a:lvl5pPr marL="14224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Char char="•"/>
              <a:defRPr sz="1000" b="0">
                <a:solidFill>
                  <a:srgbClr val="FFFFFF"/>
                </a:solidFill>
                <a:latin typeface="+mn-lt"/>
                <a:cs typeface="+mn-cs"/>
              </a:defRPr>
            </a:lvl5pPr>
            <a:lvl6pPr marL="18796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6pPr>
            <a:lvl7pPr marL="23368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7pPr>
            <a:lvl8pPr marL="27940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8pPr>
            <a:lvl9pPr marL="32512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>
              <a:buSzTx/>
            </a:pPr>
            <a:r>
              <a:rPr lang="en-US" kern="0" dirty="0" smtClean="0"/>
              <a:t>Compliance?</a:t>
            </a:r>
          </a:p>
          <a:p>
            <a:pPr lvl="1">
              <a:buSzTx/>
            </a:pPr>
            <a:r>
              <a:rPr lang="en-US" kern="0" dirty="0" smtClean="0"/>
              <a:t>No SSO for </a:t>
            </a:r>
            <a:r>
              <a:rPr lang="en-US" kern="0" dirty="0" err="1" smtClean="0"/>
              <a:t>Jira</a:t>
            </a:r>
            <a:endParaRPr lang="en-US" kern="0" dirty="0" smtClean="0"/>
          </a:p>
          <a:p>
            <a:pPr lvl="1">
              <a:buSzTx/>
            </a:pPr>
            <a:r>
              <a:rPr lang="en-US" kern="0" dirty="0" smtClean="0"/>
              <a:t>LDAP integration?</a:t>
            </a:r>
            <a:endParaRPr lang="en-US" kern="0" dirty="0"/>
          </a:p>
          <a:p>
            <a:pPr lvl="1">
              <a:buSzTx/>
            </a:pPr>
            <a:r>
              <a:rPr lang="en-US" kern="0" dirty="0" smtClean="0"/>
              <a:t>Limited </a:t>
            </a:r>
            <a:r>
              <a:rPr lang="en-US" kern="0" dirty="0"/>
              <a:t>a</a:t>
            </a:r>
            <a:r>
              <a:rPr lang="en-US" kern="0" dirty="0" smtClean="0"/>
              <a:t>dministrative functions</a:t>
            </a:r>
          </a:p>
          <a:p>
            <a:pPr lvl="1">
              <a:buSzTx/>
            </a:pPr>
            <a:r>
              <a:rPr lang="en-US" kern="0" dirty="0" smtClean="0"/>
              <a:t>Integration of only a few plugins</a:t>
            </a:r>
          </a:p>
          <a:p>
            <a:pPr lvl="1">
              <a:buSzTx/>
            </a:pPr>
            <a:r>
              <a:rPr lang="en-US" kern="0" dirty="0" smtClean="0"/>
              <a:t>Individual themes not supported</a:t>
            </a:r>
          </a:p>
          <a:p>
            <a:pPr lvl="1">
              <a:buSzTx/>
            </a:pPr>
            <a:endParaRPr lang="en-US" kern="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81304" y="4038888"/>
            <a:ext cx="8347738" cy="2048645"/>
          </a:xfrm>
          <a:prstGeom prst="rect">
            <a:avLst/>
          </a:prstGeom>
        </p:spPr>
        <p:txBody>
          <a:bodyPr/>
          <a:lstStyle>
            <a:lvl1pPr marL="230188" indent="-230188" algn="l" rtl="0" fontAlgn="base">
              <a:spcBef>
                <a:spcPct val="60000"/>
              </a:spcBef>
              <a:spcAft>
                <a:spcPct val="20000"/>
              </a:spcAft>
              <a:buClr>
                <a:srgbClr val="00ABD2"/>
              </a:buClr>
              <a:buSzPct val="100000"/>
              <a:buFont typeface="Arial"/>
              <a:buChar char="•"/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57784" indent="-283464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Font typeface="Lucida Grande"/>
              <a:buChar char="-"/>
              <a:defRPr sz="1800" b="0">
                <a:solidFill>
                  <a:srgbClr val="FFFFFF"/>
                </a:solidFill>
                <a:latin typeface="+mn-lt"/>
                <a:cs typeface="+mn-cs"/>
              </a:defRPr>
            </a:lvl2pPr>
            <a:lvl3pPr marL="768096" indent="-173038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Font typeface="Lucida Grande"/>
              <a:buChar char="»"/>
              <a:defRPr sz="1400" b="0">
                <a:solidFill>
                  <a:srgbClr val="FFFFFF"/>
                </a:solidFill>
                <a:latin typeface="+mn-lt"/>
                <a:cs typeface="+mn-cs"/>
              </a:defRPr>
            </a:lvl3pPr>
            <a:lvl4pPr marL="1146175" indent="-176213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Char char="»"/>
              <a:defRPr sz="1200" b="0">
                <a:solidFill>
                  <a:srgbClr val="FFFFFF"/>
                </a:solidFill>
                <a:latin typeface="+mn-lt"/>
                <a:cs typeface="+mn-cs"/>
              </a:defRPr>
            </a:lvl4pPr>
            <a:lvl5pPr marL="14224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Char char="•"/>
              <a:defRPr sz="1000" b="0">
                <a:solidFill>
                  <a:srgbClr val="FFFFFF"/>
                </a:solidFill>
                <a:latin typeface="+mn-lt"/>
                <a:cs typeface="+mn-cs"/>
              </a:defRPr>
            </a:lvl5pPr>
            <a:lvl6pPr marL="18796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6pPr>
            <a:lvl7pPr marL="23368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7pPr>
            <a:lvl8pPr marL="27940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8pPr>
            <a:lvl9pPr marL="32512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>
              <a:buSzTx/>
            </a:pPr>
            <a:r>
              <a:rPr lang="en-US" kern="0" dirty="0" smtClean="0"/>
              <a:t>Scalable, 99.9% reliability</a:t>
            </a:r>
          </a:p>
          <a:p>
            <a:pPr lvl="1">
              <a:buSzTx/>
            </a:pPr>
            <a:r>
              <a:rPr lang="en-US" kern="0" dirty="0" smtClean="0"/>
              <a:t>No additional hardware requirements</a:t>
            </a:r>
          </a:p>
          <a:p>
            <a:pPr lvl="1">
              <a:buSzTx/>
            </a:pPr>
            <a:r>
              <a:rPr lang="en-US" kern="0" dirty="0" smtClean="0"/>
              <a:t>No maintenance tasks</a:t>
            </a:r>
          </a:p>
          <a:p>
            <a:pPr lvl="1">
              <a:buSzTx/>
            </a:pPr>
            <a:r>
              <a:rPr lang="en-US" kern="0" dirty="0" smtClean="0"/>
              <a:t>Quickly available</a:t>
            </a:r>
          </a:p>
          <a:p>
            <a:pPr lvl="1">
              <a:buSzTx/>
            </a:pPr>
            <a:r>
              <a:rPr lang="en-US" kern="0" dirty="0" smtClean="0"/>
              <a:t>Economic</a:t>
            </a:r>
          </a:p>
          <a:p>
            <a:pPr lvl="1">
              <a:buSzTx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2812306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Cloud </a:t>
            </a:r>
            <a:r>
              <a:rPr lang="en-US" dirty="0" err="1" smtClean="0">
                <a:solidFill>
                  <a:schemeClr val="bg1"/>
                </a:solidFill>
              </a:rPr>
              <a:t>vs</a:t>
            </a:r>
            <a:r>
              <a:rPr lang="en-US" dirty="0" smtClean="0">
                <a:solidFill>
                  <a:schemeClr val="bg1"/>
                </a:solidFill>
              </a:rPr>
              <a:t> on-premise (AWS, on-premise 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328904" y="2277822"/>
            <a:ext cx="8347738" cy="4786466"/>
          </a:xfrm>
          <a:prstGeom prst="rect">
            <a:avLst/>
          </a:prstGeom>
        </p:spPr>
        <p:txBody>
          <a:bodyPr/>
          <a:lstStyle>
            <a:lvl1pPr marL="230188" indent="-230188" algn="l" rtl="0" fontAlgn="base">
              <a:spcBef>
                <a:spcPct val="60000"/>
              </a:spcBef>
              <a:spcAft>
                <a:spcPct val="20000"/>
              </a:spcAft>
              <a:buClr>
                <a:srgbClr val="00ABD2"/>
              </a:buClr>
              <a:buSzPct val="100000"/>
              <a:buFont typeface="Arial"/>
              <a:buChar char="•"/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57784" indent="-283464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Font typeface="Lucida Grande"/>
              <a:buChar char="-"/>
              <a:defRPr sz="1800" b="0">
                <a:solidFill>
                  <a:srgbClr val="FFFFFF"/>
                </a:solidFill>
                <a:latin typeface="+mn-lt"/>
                <a:cs typeface="+mn-cs"/>
              </a:defRPr>
            </a:lvl2pPr>
            <a:lvl3pPr marL="768096" indent="-173038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Font typeface="Lucida Grande"/>
              <a:buChar char="»"/>
              <a:defRPr sz="1400" b="0">
                <a:solidFill>
                  <a:srgbClr val="FFFFFF"/>
                </a:solidFill>
                <a:latin typeface="+mn-lt"/>
                <a:cs typeface="+mn-cs"/>
              </a:defRPr>
            </a:lvl3pPr>
            <a:lvl4pPr marL="1146175" indent="-176213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Char char="»"/>
              <a:defRPr sz="1200" b="0">
                <a:solidFill>
                  <a:srgbClr val="FFFFFF"/>
                </a:solidFill>
                <a:latin typeface="+mn-lt"/>
                <a:cs typeface="+mn-cs"/>
              </a:defRPr>
            </a:lvl4pPr>
            <a:lvl5pPr marL="14224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Char char="•"/>
              <a:defRPr sz="1000" b="0">
                <a:solidFill>
                  <a:srgbClr val="FFFFFF"/>
                </a:solidFill>
                <a:latin typeface="+mn-lt"/>
                <a:cs typeface="+mn-cs"/>
              </a:defRPr>
            </a:lvl5pPr>
            <a:lvl6pPr marL="18796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6pPr>
            <a:lvl7pPr marL="23368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7pPr>
            <a:lvl8pPr marL="27940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8pPr>
            <a:lvl9pPr marL="32512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>
              <a:buSzTx/>
            </a:pPr>
            <a:endParaRPr lang="en-US" kern="0" dirty="0" smtClean="0"/>
          </a:p>
          <a:p>
            <a:pPr lvl="1">
              <a:buSzTx/>
            </a:pPr>
            <a:endParaRPr lang="en-US" kern="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61171" y="1482244"/>
            <a:ext cx="8347738" cy="2048645"/>
          </a:xfrm>
          <a:prstGeom prst="rect">
            <a:avLst/>
          </a:prstGeom>
        </p:spPr>
        <p:txBody>
          <a:bodyPr/>
          <a:lstStyle>
            <a:lvl1pPr marL="230188" indent="-230188" algn="l" rtl="0" fontAlgn="base">
              <a:spcBef>
                <a:spcPct val="60000"/>
              </a:spcBef>
              <a:spcAft>
                <a:spcPct val="20000"/>
              </a:spcAft>
              <a:buClr>
                <a:srgbClr val="00ABD2"/>
              </a:buClr>
              <a:buSzPct val="100000"/>
              <a:buFont typeface="Arial"/>
              <a:buChar char="•"/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57784" indent="-283464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Font typeface="Lucida Grande"/>
              <a:buChar char="-"/>
              <a:defRPr sz="1800" b="0">
                <a:solidFill>
                  <a:srgbClr val="FFFFFF"/>
                </a:solidFill>
                <a:latin typeface="+mn-lt"/>
                <a:cs typeface="+mn-cs"/>
              </a:defRPr>
            </a:lvl2pPr>
            <a:lvl3pPr marL="768096" indent="-173038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Font typeface="Lucida Grande"/>
              <a:buChar char="»"/>
              <a:defRPr sz="1400" b="0">
                <a:solidFill>
                  <a:srgbClr val="FFFFFF"/>
                </a:solidFill>
                <a:latin typeface="+mn-lt"/>
                <a:cs typeface="+mn-cs"/>
              </a:defRPr>
            </a:lvl3pPr>
            <a:lvl4pPr marL="1146175" indent="-176213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Char char="»"/>
              <a:defRPr sz="1200" b="0">
                <a:solidFill>
                  <a:srgbClr val="FFFFFF"/>
                </a:solidFill>
                <a:latin typeface="+mn-lt"/>
                <a:cs typeface="+mn-cs"/>
              </a:defRPr>
            </a:lvl4pPr>
            <a:lvl5pPr marL="14224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Char char="•"/>
              <a:defRPr sz="1000" b="0">
                <a:solidFill>
                  <a:srgbClr val="FFFFFF"/>
                </a:solidFill>
                <a:latin typeface="+mn-lt"/>
                <a:cs typeface="+mn-cs"/>
              </a:defRPr>
            </a:lvl5pPr>
            <a:lvl6pPr marL="18796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6pPr>
            <a:lvl7pPr marL="23368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7pPr>
            <a:lvl8pPr marL="27940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8pPr>
            <a:lvl9pPr marL="32512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>
              <a:buSzTx/>
            </a:pPr>
            <a:r>
              <a:rPr lang="en-US" kern="0" dirty="0" smtClean="0"/>
              <a:t>Scalable, 99.95% reliability</a:t>
            </a:r>
          </a:p>
          <a:p>
            <a:pPr lvl="1">
              <a:buSzTx/>
            </a:pPr>
            <a:r>
              <a:rPr lang="en-US" kern="0" dirty="0" smtClean="0"/>
              <a:t>No additional hardware requirements</a:t>
            </a:r>
          </a:p>
          <a:p>
            <a:pPr lvl="1">
              <a:buSzTx/>
            </a:pPr>
            <a:r>
              <a:rPr lang="en-US" kern="0" dirty="0" smtClean="0"/>
              <a:t>No maintenance tasks</a:t>
            </a:r>
          </a:p>
          <a:p>
            <a:pPr lvl="1">
              <a:buSzTx/>
            </a:pPr>
            <a:r>
              <a:rPr lang="en-US" kern="0" dirty="0" smtClean="0"/>
              <a:t>Quickly available</a:t>
            </a:r>
          </a:p>
          <a:p>
            <a:pPr lvl="1">
              <a:buSzTx/>
            </a:pPr>
            <a:r>
              <a:rPr lang="en-US" kern="0" dirty="0" smtClean="0"/>
              <a:t>Economic</a:t>
            </a:r>
          </a:p>
          <a:p>
            <a:pPr marL="274320" lvl="1" indent="0">
              <a:buSzTx/>
              <a:buNone/>
            </a:pPr>
            <a:endParaRPr lang="en-US" kern="0" dirty="0" smtClean="0"/>
          </a:p>
          <a:p>
            <a:pPr lvl="1">
              <a:buSzTx/>
            </a:pPr>
            <a:endParaRPr lang="en-US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61171" y="3956347"/>
            <a:ext cx="8347738" cy="2048645"/>
          </a:xfrm>
          <a:prstGeom prst="rect">
            <a:avLst/>
          </a:prstGeom>
        </p:spPr>
        <p:txBody>
          <a:bodyPr/>
          <a:lstStyle>
            <a:lvl1pPr marL="230188" indent="-230188" algn="l" rtl="0" fontAlgn="base">
              <a:spcBef>
                <a:spcPct val="60000"/>
              </a:spcBef>
              <a:spcAft>
                <a:spcPct val="20000"/>
              </a:spcAft>
              <a:buClr>
                <a:srgbClr val="00ABD2"/>
              </a:buClr>
              <a:buSzPct val="100000"/>
              <a:buFont typeface="Arial"/>
              <a:buChar char="•"/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57784" indent="-283464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Font typeface="Lucida Grande"/>
              <a:buChar char="-"/>
              <a:defRPr sz="1800" b="0">
                <a:solidFill>
                  <a:srgbClr val="FFFFFF"/>
                </a:solidFill>
                <a:latin typeface="+mn-lt"/>
                <a:cs typeface="+mn-cs"/>
              </a:defRPr>
            </a:lvl2pPr>
            <a:lvl3pPr marL="768096" indent="-173038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Font typeface="Lucida Grande"/>
              <a:buChar char="»"/>
              <a:defRPr sz="1400" b="0">
                <a:solidFill>
                  <a:srgbClr val="FFFFFF"/>
                </a:solidFill>
                <a:latin typeface="+mn-lt"/>
                <a:cs typeface="+mn-cs"/>
              </a:defRPr>
            </a:lvl3pPr>
            <a:lvl4pPr marL="1146175" indent="-176213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Char char="»"/>
              <a:defRPr sz="1200" b="0">
                <a:solidFill>
                  <a:srgbClr val="FFFFFF"/>
                </a:solidFill>
                <a:latin typeface="+mn-lt"/>
                <a:cs typeface="+mn-cs"/>
              </a:defRPr>
            </a:lvl4pPr>
            <a:lvl5pPr marL="14224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Char char="•"/>
              <a:defRPr sz="1000" b="0">
                <a:solidFill>
                  <a:srgbClr val="FFFFFF"/>
                </a:solidFill>
                <a:latin typeface="+mn-lt"/>
                <a:cs typeface="+mn-cs"/>
              </a:defRPr>
            </a:lvl5pPr>
            <a:lvl6pPr marL="18796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6pPr>
            <a:lvl7pPr marL="23368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7pPr>
            <a:lvl8pPr marL="27940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8pPr>
            <a:lvl9pPr marL="32512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>
              <a:buSzTx/>
            </a:pPr>
            <a:r>
              <a:rPr lang="en-US" kern="0" dirty="0" smtClean="0"/>
              <a:t>99.99% reliability</a:t>
            </a:r>
          </a:p>
          <a:p>
            <a:pPr lvl="1">
              <a:buSzTx/>
            </a:pPr>
            <a:r>
              <a:rPr lang="en-US" kern="0" dirty="0" smtClean="0"/>
              <a:t>Control over all systems/data</a:t>
            </a:r>
          </a:p>
          <a:p>
            <a:pPr lvl="1">
              <a:buSzTx/>
            </a:pPr>
            <a:r>
              <a:rPr lang="en-US" kern="0" dirty="0" smtClean="0"/>
              <a:t>Corporate data is stored/handled internally</a:t>
            </a:r>
          </a:p>
          <a:p>
            <a:pPr lvl="1">
              <a:buSzTx/>
            </a:pPr>
            <a:r>
              <a:rPr lang="en-US" kern="0" dirty="0" smtClean="0"/>
              <a:t>Initial investment is high</a:t>
            </a:r>
          </a:p>
          <a:p>
            <a:pPr lvl="1">
              <a:buSzTx/>
            </a:pPr>
            <a:r>
              <a:rPr lang="en-US" kern="0" dirty="0" smtClean="0"/>
              <a:t>Cost</a:t>
            </a:r>
          </a:p>
          <a:p>
            <a:pPr marL="274320" lvl="1" indent="0">
              <a:buSzTx/>
              <a:buNone/>
            </a:pPr>
            <a:endParaRPr lang="en-US" kern="0" dirty="0" smtClean="0"/>
          </a:p>
          <a:p>
            <a:pPr lvl="1">
              <a:buSzTx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8167231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Atlassian tools </a:t>
            </a:r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ntegration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328904" y="1490422"/>
            <a:ext cx="8347738" cy="4786466"/>
          </a:xfrm>
          <a:prstGeom prst="rect">
            <a:avLst/>
          </a:prstGeom>
        </p:spPr>
        <p:txBody>
          <a:bodyPr/>
          <a:lstStyle>
            <a:lvl1pPr marL="230188" indent="-230188" algn="l" rtl="0" fontAlgn="base">
              <a:spcBef>
                <a:spcPct val="60000"/>
              </a:spcBef>
              <a:spcAft>
                <a:spcPct val="20000"/>
              </a:spcAft>
              <a:buClr>
                <a:srgbClr val="00ABD2"/>
              </a:buClr>
              <a:buSzPct val="100000"/>
              <a:buFont typeface="Arial"/>
              <a:buChar char="•"/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57784" indent="-283464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Font typeface="Lucida Grande"/>
              <a:buChar char="-"/>
              <a:defRPr sz="1800" b="0">
                <a:solidFill>
                  <a:srgbClr val="FFFFFF"/>
                </a:solidFill>
                <a:latin typeface="+mn-lt"/>
                <a:cs typeface="+mn-cs"/>
              </a:defRPr>
            </a:lvl2pPr>
            <a:lvl3pPr marL="768096" indent="-173038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Font typeface="Lucida Grande"/>
              <a:buChar char="»"/>
              <a:defRPr sz="1400" b="0">
                <a:solidFill>
                  <a:srgbClr val="FFFFFF"/>
                </a:solidFill>
                <a:latin typeface="+mn-lt"/>
                <a:cs typeface="+mn-cs"/>
              </a:defRPr>
            </a:lvl3pPr>
            <a:lvl4pPr marL="1146175" indent="-176213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Char char="»"/>
              <a:defRPr sz="1200" b="0">
                <a:solidFill>
                  <a:srgbClr val="FFFFFF"/>
                </a:solidFill>
                <a:latin typeface="+mn-lt"/>
                <a:cs typeface="+mn-cs"/>
              </a:defRPr>
            </a:lvl4pPr>
            <a:lvl5pPr marL="14224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Char char="•"/>
              <a:defRPr sz="1000" b="0">
                <a:solidFill>
                  <a:srgbClr val="FFFFFF"/>
                </a:solidFill>
                <a:latin typeface="+mn-lt"/>
                <a:cs typeface="+mn-cs"/>
              </a:defRPr>
            </a:lvl5pPr>
            <a:lvl6pPr marL="18796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6pPr>
            <a:lvl7pPr marL="23368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7pPr>
            <a:lvl8pPr marL="27940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8pPr>
            <a:lvl9pPr marL="32512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>
              <a:buSzTx/>
            </a:pPr>
            <a:endParaRPr lang="en-US" kern="0" dirty="0" smtClean="0"/>
          </a:p>
          <a:p>
            <a:pPr lvl="1">
              <a:buSzTx/>
            </a:pPr>
            <a:endParaRPr lang="en-US" kern="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8904" y="1625888"/>
            <a:ext cx="8347738" cy="2048645"/>
          </a:xfrm>
          <a:prstGeom prst="rect">
            <a:avLst/>
          </a:prstGeom>
        </p:spPr>
        <p:txBody>
          <a:bodyPr/>
          <a:lstStyle>
            <a:lvl1pPr marL="230188" indent="-230188" algn="l" rtl="0" fontAlgn="base">
              <a:spcBef>
                <a:spcPct val="60000"/>
              </a:spcBef>
              <a:spcAft>
                <a:spcPct val="20000"/>
              </a:spcAft>
              <a:buClr>
                <a:srgbClr val="00ABD2"/>
              </a:buClr>
              <a:buSzPct val="100000"/>
              <a:buFont typeface="Arial"/>
              <a:buChar char="•"/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57784" indent="-283464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Font typeface="Lucida Grande"/>
              <a:buChar char="-"/>
              <a:defRPr sz="1800" b="0">
                <a:solidFill>
                  <a:srgbClr val="FFFFFF"/>
                </a:solidFill>
                <a:latin typeface="+mn-lt"/>
                <a:cs typeface="+mn-cs"/>
              </a:defRPr>
            </a:lvl2pPr>
            <a:lvl3pPr marL="768096" indent="-173038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Font typeface="Lucida Grande"/>
              <a:buChar char="»"/>
              <a:defRPr sz="1400" b="0">
                <a:solidFill>
                  <a:srgbClr val="FFFFFF"/>
                </a:solidFill>
                <a:latin typeface="+mn-lt"/>
                <a:cs typeface="+mn-cs"/>
              </a:defRPr>
            </a:lvl3pPr>
            <a:lvl4pPr marL="1146175" indent="-176213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Char char="»"/>
              <a:defRPr sz="1200" b="0">
                <a:solidFill>
                  <a:srgbClr val="FFFFFF"/>
                </a:solidFill>
                <a:latin typeface="+mn-lt"/>
                <a:cs typeface="+mn-cs"/>
              </a:defRPr>
            </a:lvl4pPr>
            <a:lvl5pPr marL="14224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Char char="•"/>
              <a:defRPr sz="1000" b="0">
                <a:solidFill>
                  <a:srgbClr val="FFFFFF"/>
                </a:solidFill>
                <a:latin typeface="+mn-lt"/>
                <a:cs typeface="+mn-cs"/>
              </a:defRPr>
            </a:lvl5pPr>
            <a:lvl6pPr marL="18796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6pPr>
            <a:lvl7pPr marL="23368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7pPr>
            <a:lvl8pPr marL="27940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8pPr>
            <a:lvl9pPr marL="32512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>
              <a:buSzTx/>
            </a:pPr>
            <a:r>
              <a:rPr lang="en-US" kern="0" dirty="0" smtClean="0"/>
              <a:t>Jive integration with </a:t>
            </a:r>
            <a:r>
              <a:rPr lang="en-US" kern="0" dirty="0" err="1" smtClean="0"/>
              <a:t>Jira</a:t>
            </a:r>
            <a:r>
              <a:rPr lang="en-US" kern="0" dirty="0" smtClean="0"/>
              <a:t>, Confluence and Crucible</a:t>
            </a:r>
          </a:p>
          <a:p>
            <a:pPr lvl="1">
              <a:buSzTx/>
            </a:pPr>
            <a:r>
              <a:rPr lang="en-US" kern="0" dirty="0" smtClean="0"/>
              <a:t>Box Integration requirements</a:t>
            </a:r>
          </a:p>
          <a:p>
            <a:pPr lvl="1">
              <a:buSzTx/>
            </a:pPr>
            <a:r>
              <a:rPr lang="en-US" kern="0" dirty="0" smtClean="0"/>
              <a:t>CRM (Salesforce)</a:t>
            </a:r>
          </a:p>
          <a:p>
            <a:pPr lvl="1">
              <a:buSzTx/>
            </a:pPr>
            <a:r>
              <a:rPr lang="en-US" kern="0" dirty="0" smtClean="0"/>
              <a:t>SSO</a:t>
            </a:r>
          </a:p>
          <a:p>
            <a:pPr marL="274320" lvl="1" indent="0">
              <a:buSzTx/>
              <a:buNone/>
            </a:pPr>
            <a:endParaRPr lang="en-US" kern="0" dirty="0" smtClean="0"/>
          </a:p>
          <a:p>
            <a:pPr lvl="1">
              <a:buSzTx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1860789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Atlassian Support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328904" y="1490422"/>
            <a:ext cx="8347738" cy="4786466"/>
          </a:xfrm>
          <a:prstGeom prst="rect">
            <a:avLst/>
          </a:prstGeom>
        </p:spPr>
        <p:txBody>
          <a:bodyPr/>
          <a:lstStyle>
            <a:lvl1pPr marL="230188" indent="-230188" algn="l" rtl="0" fontAlgn="base">
              <a:spcBef>
                <a:spcPct val="60000"/>
              </a:spcBef>
              <a:spcAft>
                <a:spcPct val="20000"/>
              </a:spcAft>
              <a:buClr>
                <a:srgbClr val="00ABD2"/>
              </a:buClr>
              <a:buSzPct val="100000"/>
              <a:buFont typeface="Arial"/>
              <a:buChar char="•"/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57784" indent="-283464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Font typeface="Lucida Grande"/>
              <a:buChar char="-"/>
              <a:defRPr sz="1800" b="0">
                <a:solidFill>
                  <a:srgbClr val="FFFFFF"/>
                </a:solidFill>
                <a:latin typeface="+mn-lt"/>
                <a:cs typeface="+mn-cs"/>
              </a:defRPr>
            </a:lvl2pPr>
            <a:lvl3pPr marL="768096" indent="-173038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Font typeface="Lucida Grande"/>
              <a:buChar char="»"/>
              <a:defRPr sz="1400" b="0">
                <a:solidFill>
                  <a:srgbClr val="FFFFFF"/>
                </a:solidFill>
                <a:latin typeface="+mn-lt"/>
                <a:cs typeface="+mn-cs"/>
              </a:defRPr>
            </a:lvl3pPr>
            <a:lvl4pPr marL="1146175" indent="-176213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Char char="»"/>
              <a:defRPr sz="1200" b="0">
                <a:solidFill>
                  <a:srgbClr val="FFFFFF"/>
                </a:solidFill>
                <a:latin typeface="+mn-lt"/>
                <a:cs typeface="+mn-cs"/>
              </a:defRPr>
            </a:lvl4pPr>
            <a:lvl5pPr marL="14224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Char char="•"/>
              <a:defRPr sz="1000" b="0">
                <a:solidFill>
                  <a:srgbClr val="FFFFFF"/>
                </a:solidFill>
                <a:latin typeface="+mn-lt"/>
                <a:cs typeface="+mn-cs"/>
              </a:defRPr>
            </a:lvl5pPr>
            <a:lvl6pPr marL="18796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6pPr>
            <a:lvl7pPr marL="23368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7pPr>
            <a:lvl8pPr marL="27940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8pPr>
            <a:lvl9pPr marL="32512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>
              <a:buSzTx/>
            </a:pPr>
            <a:endParaRPr lang="en-US" kern="0" dirty="0" smtClean="0"/>
          </a:p>
          <a:p>
            <a:pPr lvl="1">
              <a:buSzTx/>
            </a:pPr>
            <a:endParaRPr lang="en-US" kern="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8904" y="1625888"/>
            <a:ext cx="8347738" cy="2048645"/>
          </a:xfrm>
          <a:prstGeom prst="rect">
            <a:avLst/>
          </a:prstGeom>
        </p:spPr>
        <p:txBody>
          <a:bodyPr/>
          <a:lstStyle>
            <a:lvl1pPr marL="230188" indent="-230188" algn="l" rtl="0" fontAlgn="base">
              <a:spcBef>
                <a:spcPct val="60000"/>
              </a:spcBef>
              <a:spcAft>
                <a:spcPct val="20000"/>
              </a:spcAft>
              <a:buClr>
                <a:srgbClr val="00ABD2"/>
              </a:buClr>
              <a:buSzPct val="100000"/>
              <a:buFont typeface="Arial"/>
              <a:buChar char="•"/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57784" indent="-283464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Font typeface="Lucida Grande"/>
              <a:buChar char="-"/>
              <a:defRPr sz="1800" b="0">
                <a:solidFill>
                  <a:srgbClr val="FFFFFF"/>
                </a:solidFill>
                <a:latin typeface="+mn-lt"/>
                <a:cs typeface="+mn-cs"/>
              </a:defRPr>
            </a:lvl2pPr>
            <a:lvl3pPr marL="768096" indent="-173038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Font typeface="Lucida Grande"/>
              <a:buChar char="»"/>
              <a:defRPr sz="1400" b="0">
                <a:solidFill>
                  <a:srgbClr val="FFFFFF"/>
                </a:solidFill>
                <a:latin typeface="+mn-lt"/>
                <a:cs typeface="+mn-cs"/>
              </a:defRPr>
            </a:lvl3pPr>
            <a:lvl4pPr marL="1146175" indent="-176213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Char char="»"/>
              <a:defRPr sz="1200" b="0">
                <a:solidFill>
                  <a:srgbClr val="FFFFFF"/>
                </a:solidFill>
                <a:latin typeface="+mn-lt"/>
                <a:cs typeface="+mn-cs"/>
              </a:defRPr>
            </a:lvl4pPr>
            <a:lvl5pPr marL="14224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00ABD2"/>
              </a:buClr>
              <a:buChar char="•"/>
              <a:defRPr sz="1000" b="0">
                <a:solidFill>
                  <a:srgbClr val="FFFFFF"/>
                </a:solidFill>
                <a:latin typeface="+mn-lt"/>
                <a:cs typeface="+mn-cs"/>
              </a:defRPr>
            </a:lvl5pPr>
            <a:lvl6pPr marL="18796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6pPr>
            <a:lvl7pPr marL="23368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7pPr>
            <a:lvl8pPr marL="27940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8pPr>
            <a:lvl9pPr marL="32512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>
              <a:buSzTx/>
            </a:pPr>
            <a:r>
              <a:rPr lang="en-US" kern="0" dirty="0" smtClean="0"/>
              <a:t>Slow</a:t>
            </a:r>
          </a:p>
          <a:p>
            <a:pPr lvl="1">
              <a:buSzTx/>
            </a:pPr>
            <a:r>
              <a:rPr lang="en-US" kern="0" dirty="0" smtClean="0"/>
              <a:t>No phone or remote host support</a:t>
            </a:r>
          </a:p>
          <a:p>
            <a:pPr lvl="1">
              <a:buSzTx/>
            </a:pPr>
            <a:r>
              <a:rPr lang="en-US" kern="0" dirty="0" smtClean="0"/>
              <a:t>Not 24/7</a:t>
            </a:r>
          </a:p>
          <a:p>
            <a:pPr lvl="1">
              <a:buSzTx/>
            </a:pPr>
            <a:r>
              <a:rPr lang="en-US" kern="0" dirty="0" smtClean="0"/>
              <a:t>Escalation process not very reliable</a:t>
            </a:r>
          </a:p>
          <a:p>
            <a:pPr lvl="1">
              <a:buSzTx/>
            </a:pPr>
            <a:endParaRPr lang="en-US" kern="0" dirty="0" smtClean="0"/>
          </a:p>
          <a:p>
            <a:pPr lvl="1">
              <a:buSzTx/>
            </a:pPr>
            <a:endParaRPr lang="en-US" kern="0" dirty="0"/>
          </a:p>
          <a:p>
            <a:pPr lvl="1">
              <a:buSzTx/>
            </a:pPr>
            <a:endParaRPr lang="en-US" kern="0" dirty="0" smtClean="0"/>
          </a:p>
          <a:p>
            <a:pPr lvl="1">
              <a:buSzTx/>
            </a:pPr>
            <a:endParaRPr lang="en-US" kern="0" dirty="0"/>
          </a:p>
          <a:p>
            <a:pPr lvl="1">
              <a:buSzTx/>
            </a:pPr>
            <a:endParaRPr lang="en-US" kern="0" dirty="0" smtClean="0"/>
          </a:p>
          <a:p>
            <a:pPr lvl="1">
              <a:buSzTx/>
            </a:pPr>
            <a:r>
              <a:rPr lang="en-US" kern="0" dirty="0" smtClean="0"/>
              <a:t>Interested on a 3</a:t>
            </a:r>
            <a:r>
              <a:rPr lang="en-US" kern="0" baseline="30000" dirty="0" smtClean="0"/>
              <a:t>rd</a:t>
            </a:r>
            <a:r>
              <a:rPr lang="en-US" kern="0" dirty="0" smtClean="0"/>
              <a:t> party support</a:t>
            </a:r>
          </a:p>
          <a:p>
            <a:pPr marL="274320" lvl="1" indent="0">
              <a:buSzTx/>
              <a:buNone/>
            </a:pPr>
            <a:endParaRPr lang="en-US" kern="0" dirty="0" smtClean="0"/>
          </a:p>
          <a:p>
            <a:pPr marL="274320" lvl="1" indent="0">
              <a:buSzTx/>
              <a:buNone/>
            </a:pPr>
            <a:endParaRPr lang="en-US" kern="0" dirty="0" smtClean="0"/>
          </a:p>
          <a:p>
            <a:pPr lvl="1">
              <a:buSzTx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228644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65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GST_dark_design">
  <a:themeElements>
    <a:clrScheme name="HGST Dark Mitchell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FF5A00"/>
      </a:accent1>
      <a:accent2>
        <a:srgbClr val="2C7E00"/>
      </a:accent2>
      <a:accent3>
        <a:srgbClr val="0070C4"/>
      </a:accent3>
      <a:accent4>
        <a:srgbClr val="FFB700"/>
      </a:accent4>
      <a:accent5>
        <a:srgbClr val="00ABD2"/>
      </a:accent5>
      <a:accent6>
        <a:srgbClr val="7A777A"/>
      </a:accent6>
      <a:hlink>
        <a:srgbClr val="00ABD2"/>
      </a:hlink>
      <a:folHlink>
        <a:srgbClr val="D5CCB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231775" indent="-231775" algn="l">
          <a:spcBef>
            <a:spcPct val="60000"/>
          </a:spcBef>
          <a:buClr>
            <a:srgbClr val="00588D"/>
          </a:buClr>
          <a:buSzPct val="100000"/>
          <a:buFont typeface="Wingdings" pitchFamily="2" charset="2"/>
          <a:buChar char="§"/>
          <a:defRPr b="1" kern="0" dirty="0">
            <a:solidFill>
              <a:srgbClr val="000000"/>
            </a:solidFill>
            <a:latin typeface="Arial"/>
            <a:ea typeface="+mn-ea"/>
            <a:cs typeface="Arial"/>
          </a:defRPr>
        </a:defPPr>
      </a:lstStyle>
    </a:txDef>
  </a:objectDefaults>
  <a:extraClrSchemeLst>
    <a:extraClrScheme>
      <a:clrScheme name="HGST_LLt_A_NC_v2.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13142</TotalTime>
  <Words>185</Words>
  <Application>Microsoft Office PowerPoint</Application>
  <PresentationFormat>On-screen Show (4:3)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ＭＳ Ｐゴシック</vt:lpstr>
      <vt:lpstr>MS PMincho</vt:lpstr>
      <vt:lpstr>Arial</vt:lpstr>
      <vt:lpstr>Lucida Grande</vt:lpstr>
      <vt:lpstr>Times</vt:lpstr>
      <vt:lpstr>Times New Roman</vt:lpstr>
      <vt:lpstr>Wingdings</vt:lpstr>
      <vt:lpstr>HGST_dark_design</vt:lpstr>
      <vt:lpstr>Bug Tracking Migration and Integration</vt:lpstr>
      <vt:lpstr>Agenda</vt:lpstr>
      <vt:lpstr>FogBugz Migration to Jira</vt:lpstr>
      <vt:lpstr>Cloud vs on-premise (Atlassian)</vt:lpstr>
      <vt:lpstr>Cloud vs on-premise (AWS, on-premise )</vt:lpstr>
      <vt:lpstr>Atlassian tools integration</vt:lpstr>
      <vt:lpstr>Atlassian Support</vt:lpstr>
      <vt:lpstr>PowerPoint Presentation</vt:lpstr>
    </vt:vector>
  </TitlesOfParts>
  <Company>Hitachi GST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 Wraps if Long</dc:title>
  <dc:creator>Mary Chagnon</dc:creator>
  <cp:lastModifiedBy>Paul Buenrostro</cp:lastModifiedBy>
  <cp:revision>155</cp:revision>
  <dcterms:created xsi:type="dcterms:W3CDTF">2012-06-28T23:59:20Z</dcterms:created>
  <dcterms:modified xsi:type="dcterms:W3CDTF">2014-04-29T18:11:14Z</dcterms:modified>
</cp:coreProperties>
</file>