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5.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0" r:id="rId1"/>
    <p:sldMasterId id="2147483722" r:id="rId2"/>
    <p:sldMasterId id="2147483760" r:id="rId3"/>
    <p:sldMasterId id="2147483772" r:id="rId4"/>
    <p:sldMasterId id="2147483790" r:id="rId5"/>
    <p:sldMasterId id="2147483808" r:id="rId6"/>
  </p:sldMasterIdLst>
  <p:notesMasterIdLst>
    <p:notesMasterId r:id="rId24"/>
  </p:notesMasterIdLst>
  <p:handoutMasterIdLst>
    <p:handoutMasterId r:id="rId25"/>
  </p:handoutMasterIdLst>
  <p:sldIdLst>
    <p:sldId id="574" r:id="rId7"/>
    <p:sldId id="492" r:id="rId8"/>
    <p:sldId id="583" r:id="rId9"/>
    <p:sldId id="575" r:id="rId10"/>
    <p:sldId id="584" r:id="rId11"/>
    <p:sldId id="578" r:id="rId12"/>
    <p:sldId id="577" r:id="rId13"/>
    <p:sldId id="579" r:id="rId14"/>
    <p:sldId id="580" r:id="rId15"/>
    <p:sldId id="581" r:id="rId16"/>
    <p:sldId id="582" r:id="rId17"/>
    <p:sldId id="589" r:id="rId18"/>
    <p:sldId id="585" r:id="rId19"/>
    <p:sldId id="586" r:id="rId20"/>
    <p:sldId id="587" r:id="rId21"/>
    <p:sldId id="588" r:id="rId22"/>
    <p:sldId id="576" r:id="rId23"/>
  </p:sldIdLst>
  <p:sldSz cx="9144000" cy="6858000" type="screen4x3"/>
  <p:notesSz cx="7010400" cy="9296400"/>
  <p:defaultTextStyle>
    <a:defPPr>
      <a:defRPr lang="ja-JP"/>
    </a:defPPr>
    <a:lvl1pPr algn="ctr" rtl="0" fontAlgn="base">
      <a:spcBef>
        <a:spcPct val="50000"/>
      </a:spcBef>
      <a:spcAft>
        <a:spcPct val="20000"/>
      </a:spcAft>
      <a:buClr>
        <a:srgbClr val="A50021"/>
      </a:buClr>
      <a:buSzPct val="70000"/>
      <a:buFont typeface="Wingdings" pitchFamily="2" charset="2"/>
      <a:buChar char="n"/>
      <a:defRPr kern="1200">
        <a:solidFill>
          <a:schemeClr val="tx1"/>
        </a:solidFill>
        <a:latin typeface="Arial" charset="0"/>
        <a:ea typeface="ＭＳ Ｐゴシック" pitchFamily="34" charset="-128"/>
        <a:cs typeface="Arial" charset="0"/>
      </a:defRPr>
    </a:lvl1pPr>
    <a:lvl2pPr marL="457200" algn="ctr" rtl="0" fontAlgn="base">
      <a:spcBef>
        <a:spcPct val="50000"/>
      </a:spcBef>
      <a:spcAft>
        <a:spcPct val="20000"/>
      </a:spcAft>
      <a:buClr>
        <a:srgbClr val="A50021"/>
      </a:buClr>
      <a:buSzPct val="70000"/>
      <a:buFont typeface="Wingdings" pitchFamily="2" charset="2"/>
      <a:buChar char="n"/>
      <a:defRPr kern="1200">
        <a:solidFill>
          <a:schemeClr val="tx1"/>
        </a:solidFill>
        <a:latin typeface="Arial" charset="0"/>
        <a:ea typeface="ＭＳ Ｐゴシック" pitchFamily="34" charset="-128"/>
        <a:cs typeface="Arial" charset="0"/>
      </a:defRPr>
    </a:lvl2pPr>
    <a:lvl3pPr marL="914400" algn="ctr" rtl="0" fontAlgn="base">
      <a:spcBef>
        <a:spcPct val="50000"/>
      </a:spcBef>
      <a:spcAft>
        <a:spcPct val="20000"/>
      </a:spcAft>
      <a:buClr>
        <a:srgbClr val="A50021"/>
      </a:buClr>
      <a:buSzPct val="70000"/>
      <a:buFont typeface="Wingdings" pitchFamily="2" charset="2"/>
      <a:buChar char="n"/>
      <a:defRPr kern="1200">
        <a:solidFill>
          <a:schemeClr val="tx1"/>
        </a:solidFill>
        <a:latin typeface="Arial" charset="0"/>
        <a:ea typeface="ＭＳ Ｐゴシック" pitchFamily="34" charset="-128"/>
        <a:cs typeface="Arial" charset="0"/>
      </a:defRPr>
    </a:lvl3pPr>
    <a:lvl4pPr marL="1371600" algn="ctr" rtl="0" fontAlgn="base">
      <a:spcBef>
        <a:spcPct val="50000"/>
      </a:spcBef>
      <a:spcAft>
        <a:spcPct val="20000"/>
      </a:spcAft>
      <a:buClr>
        <a:srgbClr val="A50021"/>
      </a:buClr>
      <a:buSzPct val="70000"/>
      <a:buFont typeface="Wingdings" pitchFamily="2" charset="2"/>
      <a:buChar char="n"/>
      <a:defRPr kern="1200">
        <a:solidFill>
          <a:schemeClr val="tx1"/>
        </a:solidFill>
        <a:latin typeface="Arial" charset="0"/>
        <a:ea typeface="ＭＳ Ｐゴシック" pitchFamily="34" charset="-128"/>
        <a:cs typeface="Arial" charset="0"/>
      </a:defRPr>
    </a:lvl4pPr>
    <a:lvl5pPr marL="1828800" algn="ctr" rtl="0" fontAlgn="base">
      <a:spcBef>
        <a:spcPct val="50000"/>
      </a:spcBef>
      <a:spcAft>
        <a:spcPct val="20000"/>
      </a:spcAft>
      <a:buClr>
        <a:srgbClr val="A50021"/>
      </a:buClr>
      <a:buSzPct val="70000"/>
      <a:buFont typeface="Wingdings" pitchFamily="2" charset="2"/>
      <a:buChar char="n"/>
      <a:defRPr kern="1200">
        <a:solidFill>
          <a:schemeClr val="tx1"/>
        </a:solidFill>
        <a:latin typeface="Arial" charset="0"/>
        <a:ea typeface="ＭＳ Ｐゴシック" pitchFamily="34" charset="-128"/>
        <a:cs typeface="Arial" charset="0"/>
      </a:defRPr>
    </a:lvl5pPr>
    <a:lvl6pPr marL="2286000" algn="l" defTabSz="914400" rtl="0" eaLnBrk="1" latinLnBrk="0" hangingPunct="1">
      <a:defRPr kern="1200">
        <a:solidFill>
          <a:schemeClr val="tx1"/>
        </a:solidFill>
        <a:latin typeface="Arial" charset="0"/>
        <a:ea typeface="ＭＳ Ｐゴシック" pitchFamily="34" charset="-128"/>
        <a:cs typeface="Arial" charset="0"/>
      </a:defRPr>
    </a:lvl6pPr>
    <a:lvl7pPr marL="2743200" algn="l" defTabSz="914400" rtl="0" eaLnBrk="1" latinLnBrk="0" hangingPunct="1">
      <a:defRPr kern="1200">
        <a:solidFill>
          <a:schemeClr val="tx1"/>
        </a:solidFill>
        <a:latin typeface="Arial" charset="0"/>
        <a:ea typeface="ＭＳ Ｐゴシック" pitchFamily="34" charset="-128"/>
        <a:cs typeface="Arial" charset="0"/>
      </a:defRPr>
    </a:lvl7pPr>
    <a:lvl8pPr marL="3200400" algn="l" defTabSz="914400" rtl="0" eaLnBrk="1" latinLnBrk="0" hangingPunct="1">
      <a:defRPr kern="1200">
        <a:solidFill>
          <a:schemeClr val="tx1"/>
        </a:solidFill>
        <a:latin typeface="Arial" charset="0"/>
        <a:ea typeface="ＭＳ Ｐゴシック" pitchFamily="34" charset="-128"/>
        <a:cs typeface="Arial" charset="0"/>
      </a:defRPr>
    </a:lvl8pPr>
    <a:lvl9pPr marL="3657600" algn="l" defTabSz="914400" rtl="0" eaLnBrk="1" latinLnBrk="0" hangingPunct="1">
      <a:defRPr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5E1"/>
    <a:srgbClr val="00497E"/>
    <a:srgbClr val="FFFFCC"/>
    <a:srgbClr val="00ABD2"/>
    <a:srgbClr val="2C7E00"/>
    <a:srgbClr val="FF5A00"/>
    <a:srgbClr val="7A777A"/>
    <a:srgbClr val="00588D"/>
    <a:srgbClr val="004E9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89" autoAdjust="0"/>
    <p:restoredTop sz="92895" autoAdjust="0"/>
  </p:normalViewPr>
  <p:slideViewPr>
    <p:cSldViewPr snapToGrid="0">
      <p:cViewPr varScale="1">
        <p:scale>
          <a:sx n="83" d="100"/>
          <a:sy n="83" d="100"/>
        </p:scale>
        <p:origin x="150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3036332" cy="465369"/>
          </a:xfrm>
          <a:prstGeom prst="rect">
            <a:avLst/>
          </a:prstGeom>
          <a:noFill/>
          <a:ln w="9525">
            <a:noFill/>
            <a:miter lim="800000"/>
            <a:headEnd/>
            <a:tailEnd/>
          </a:ln>
          <a:effectLst/>
        </p:spPr>
        <p:txBody>
          <a:bodyPr vert="horz" wrap="square" lIns="92699" tIns="46350" rIns="92699" bIns="46350" numCol="1" anchor="t" anchorCtr="0" compatLnSpc="1">
            <a:prstTxWarp prst="textNoShape">
              <a:avLst/>
            </a:prstTxWarp>
          </a:bodyPr>
          <a:lstStyle>
            <a:lvl1pPr algn="l" defTabSz="927455">
              <a:spcBef>
                <a:spcPct val="0"/>
              </a:spcBef>
              <a:spcAft>
                <a:spcPct val="0"/>
              </a:spcAft>
              <a:buClrTx/>
              <a:buSzTx/>
              <a:buFontTx/>
              <a:buNone/>
              <a:defRPr kumimoji="1" sz="1200"/>
            </a:lvl1pPr>
          </a:lstStyle>
          <a:p>
            <a:endParaRPr lang="en-US" dirty="0"/>
          </a:p>
        </p:txBody>
      </p:sp>
      <p:sp>
        <p:nvSpPr>
          <p:cNvPr id="73731" name="Rectangle 3"/>
          <p:cNvSpPr>
            <a:spLocks noGrp="1" noChangeArrowheads="1"/>
          </p:cNvSpPr>
          <p:nvPr>
            <p:ph type="dt" sz="quarter" idx="1"/>
          </p:nvPr>
        </p:nvSpPr>
        <p:spPr bwMode="auto">
          <a:xfrm>
            <a:off x="3974069" y="0"/>
            <a:ext cx="3036332" cy="465369"/>
          </a:xfrm>
          <a:prstGeom prst="rect">
            <a:avLst/>
          </a:prstGeom>
          <a:noFill/>
          <a:ln w="9525">
            <a:noFill/>
            <a:miter lim="800000"/>
            <a:headEnd/>
            <a:tailEnd/>
          </a:ln>
          <a:effectLst/>
        </p:spPr>
        <p:txBody>
          <a:bodyPr vert="horz" wrap="square" lIns="92699" tIns="46350" rIns="92699" bIns="46350" numCol="1" anchor="t" anchorCtr="0" compatLnSpc="1">
            <a:prstTxWarp prst="textNoShape">
              <a:avLst/>
            </a:prstTxWarp>
          </a:bodyPr>
          <a:lstStyle>
            <a:lvl1pPr algn="r" defTabSz="927455">
              <a:spcBef>
                <a:spcPct val="0"/>
              </a:spcBef>
              <a:spcAft>
                <a:spcPct val="0"/>
              </a:spcAft>
              <a:buClrTx/>
              <a:buSzTx/>
              <a:buFontTx/>
              <a:buNone/>
              <a:defRPr kumimoji="1" sz="1200"/>
            </a:lvl1pPr>
          </a:lstStyle>
          <a:p>
            <a:endParaRPr lang="en-US" dirty="0"/>
          </a:p>
        </p:txBody>
      </p:sp>
      <p:sp>
        <p:nvSpPr>
          <p:cNvPr id="73732" name="Rectangle 4"/>
          <p:cNvSpPr>
            <a:spLocks noGrp="1" noChangeArrowheads="1"/>
          </p:cNvSpPr>
          <p:nvPr>
            <p:ph type="ftr" sz="quarter" idx="2"/>
          </p:nvPr>
        </p:nvSpPr>
        <p:spPr bwMode="auto">
          <a:xfrm>
            <a:off x="0" y="8831031"/>
            <a:ext cx="3036332" cy="465369"/>
          </a:xfrm>
          <a:prstGeom prst="rect">
            <a:avLst/>
          </a:prstGeom>
          <a:noFill/>
          <a:ln w="9525">
            <a:noFill/>
            <a:miter lim="800000"/>
            <a:headEnd/>
            <a:tailEnd/>
          </a:ln>
          <a:effectLst/>
        </p:spPr>
        <p:txBody>
          <a:bodyPr vert="horz" wrap="square" lIns="92699" tIns="46350" rIns="92699" bIns="46350" numCol="1" anchor="b" anchorCtr="0" compatLnSpc="1">
            <a:prstTxWarp prst="textNoShape">
              <a:avLst/>
            </a:prstTxWarp>
          </a:bodyPr>
          <a:lstStyle>
            <a:lvl1pPr algn="l" defTabSz="927455">
              <a:spcBef>
                <a:spcPct val="0"/>
              </a:spcBef>
              <a:spcAft>
                <a:spcPct val="0"/>
              </a:spcAft>
              <a:buClrTx/>
              <a:buSzTx/>
              <a:buFontTx/>
              <a:buNone/>
              <a:defRPr kumimoji="1" sz="1200"/>
            </a:lvl1pPr>
          </a:lstStyle>
          <a:p>
            <a:endParaRPr lang="en-US" dirty="0"/>
          </a:p>
        </p:txBody>
      </p:sp>
      <p:sp>
        <p:nvSpPr>
          <p:cNvPr id="73733" name="Rectangle 5"/>
          <p:cNvSpPr>
            <a:spLocks noGrp="1" noChangeArrowheads="1"/>
          </p:cNvSpPr>
          <p:nvPr>
            <p:ph type="sldNum" sz="quarter" idx="3"/>
          </p:nvPr>
        </p:nvSpPr>
        <p:spPr bwMode="auto">
          <a:xfrm>
            <a:off x="3974069" y="8831031"/>
            <a:ext cx="3036332" cy="465369"/>
          </a:xfrm>
          <a:prstGeom prst="rect">
            <a:avLst/>
          </a:prstGeom>
          <a:noFill/>
          <a:ln w="9525">
            <a:noFill/>
            <a:miter lim="800000"/>
            <a:headEnd/>
            <a:tailEnd/>
          </a:ln>
          <a:effectLst/>
        </p:spPr>
        <p:txBody>
          <a:bodyPr vert="horz" wrap="square" lIns="92699" tIns="46350" rIns="92699" bIns="46350" numCol="1" anchor="b" anchorCtr="0" compatLnSpc="1">
            <a:prstTxWarp prst="textNoShape">
              <a:avLst/>
            </a:prstTxWarp>
          </a:bodyPr>
          <a:lstStyle>
            <a:lvl1pPr algn="r" defTabSz="927455">
              <a:spcBef>
                <a:spcPct val="0"/>
              </a:spcBef>
              <a:spcAft>
                <a:spcPct val="0"/>
              </a:spcAft>
              <a:buClrTx/>
              <a:buSzTx/>
              <a:buFontTx/>
              <a:buNone/>
              <a:defRPr kumimoji="1" sz="1200"/>
            </a:lvl1pPr>
          </a:lstStyle>
          <a:p>
            <a:fld id="{6F5562BB-6A51-42FA-9FA4-10037011AADC}" type="slidenum">
              <a:rPr lang="en-US"/>
              <a:pPr/>
              <a:t>‹#›</a:t>
            </a:fld>
            <a:endParaRPr lang="en-US" dirty="0"/>
          </a:p>
        </p:txBody>
      </p:sp>
    </p:spTree>
    <p:extLst>
      <p:ext uri="{BB962C8B-B14F-4D97-AF65-F5344CB8AC3E}">
        <p14:creationId xmlns:p14="http://schemas.microsoft.com/office/powerpoint/2010/main" val="3922230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36332" cy="465369"/>
          </a:xfrm>
          <a:prstGeom prst="rect">
            <a:avLst/>
          </a:prstGeom>
          <a:noFill/>
          <a:ln w="9525">
            <a:noFill/>
            <a:miter lim="800000"/>
            <a:headEnd/>
            <a:tailEnd/>
          </a:ln>
          <a:effectLst/>
        </p:spPr>
        <p:txBody>
          <a:bodyPr vert="horz" wrap="square" lIns="92699" tIns="46350" rIns="92699" bIns="46350" numCol="1" anchor="t" anchorCtr="0" compatLnSpc="1">
            <a:prstTxWarp prst="textNoShape">
              <a:avLst/>
            </a:prstTxWarp>
          </a:bodyPr>
          <a:lstStyle>
            <a:lvl1pPr algn="l" defTabSz="927455">
              <a:spcBef>
                <a:spcPct val="0"/>
              </a:spcBef>
              <a:spcAft>
                <a:spcPct val="0"/>
              </a:spcAft>
              <a:buClrTx/>
              <a:buSzTx/>
              <a:buFontTx/>
              <a:buNone/>
              <a:defRPr kumimoji="1" sz="1200"/>
            </a:lvl1pPr>
          </a:lstStyle>
          <a:p>
            <a:endParaRPr lang="en-US" dirty="0"/>
          </a:p>
        </p:txBody>
      </p:sp>
      <p:sp>
        <p:nvSpPr>
          <p:cNvPr id="17411" name="Rectangle 3"/>
          <p:cNvSpPr>
            <a:spLocks noGrp="1" noChangeArrowheads="1"/>
          </p:cNvSpPr>
          <p:nvPr>
            <p:ph type="dt" idx="1"/>
          </p:nvPr>
        </p:nvSpPr>
        <p:spPr bwMode="auto">
          <a:xfrm>
            <a:off x="3974069" y="0"/>
            <a:ext cx="3036332" cy="465369"/>
          </a:xfrm>
          <a:prstGeom prst="rect">
            <a:avLst/>
          </a:prstGeom>
          <a:noFill/>
          <a:ln w="9525">
            <a:noFill/>
            <a:miter lim="800000"/>
            <a:headEnd/>
            <a:tailEnd/>
          </a:ln>
          <a:effectLst/>
        </p:spPr>
        <p:txBody>
          <a:bodyPr vert="horz" wrap="square" lIns="92699" tIns="46350" rIns="92699" bIns="46350" numCol="1" anchor="t" anchorCtr="0" compatLnSpc="1">
            <a:prstTxWarp prst="textNoShape">
              <a:avLst/>
            </a:prstTxWarp>
          </a:bodyPr>
          <a:lstStyle>
            <a:lvl1pPr algn="r" defTabSz="927455">
              <a:spcBef>
                <a:spcPct val="0"/>
              </a:spcBef>
              <a:spcAft>
                <a:spcPct val="0"/>
              </a:spcAft>
              <a:buClrTx/>
              <a:buSzTx/>
              <a:buFontTx/>
              <a:buNone/>
              <a:defRPr kumimoji="1" sz="1200"/>
            </a:lvl1pPr>
          </a:lstStyle>
          <a:p>
            <a:endParaRPr lang="en-US" dirty="0"/>
          </a:p>
        </p:txBody>
      </p:sp>
      <p:sp>
        <p:nvSpPr>
          <p:cNvPr id="17412" name="Rectangle 4"/>
          <p:cNvSpPr>
            <a:spLocks noGrp="1" noRot="1" noChangeAspect="1" noChangeArrowheads="1" noTextEdit="1"/>
          </p:cNvSpPr>
          <p:nvPr>
            <p:ph type="sldImg" idx="2"/>
          </p:nvPr>
        </p:nvSpPr>
        <p:spPr bwMode="auto">
          <a:xfrm>
            <a:off x="1184275" y="696913"/>
            <a:ext cx="4643438" cy="3484562"/>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936176" y="4415516"/>
            <a:ext cx="5138048" cy="4183615"/>
          </a:xfrm>
          <a:prstGeom prst="rect">
            <a:avLst/>
          </a:prstGeom>
          <a:noFill/>
          <a:ln w="9525">
            <a:noFill/>
            <a:miter lim="800000"/>
            <a:headEnd/>
            <a:tailEnd/>
          </a:ln>
          <a:effectLst/>
        </p:spPr>
        <p:txBody>
          <a:bodyPr vert="horz" wrap="square" lIns="92699" tIns="46350" rIns="92699" bIns="463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414" name="Rectangle 6"/>
          <p:cNvSpPr>
            <a:spLocks noGrp="1" noChangeArrowheads="1"/>
          </p:cNvSpPr>
          <p:nvPr>
            <p:ph type="ftr" sz="quarter" idx="4"/>
          </p:nvPr>
        </p:nvSpPr>
        <p:spPr bwMode="auto">
          <a:xfrm>
            <a:off x="0" y="8831031"/>
            <a:ext cx="3036332" cy="465369"/>
          </a:xfrm>
          <a:prstGeom prst="rect">
            <a:avLst/>
          </a:prstGeom>
          <a:noFill/>
          <a:ln w="9525">
            <a:noFill/>
            <a:miter lim="800000"/>
            <a:headEnd/>
            <a:tailEnd/>
          </a:ln>
          <a:effectLst/>
        </p:spPr>
        <p:txBody>
          <a:bodyPr vert="horz" wrap="square" lIns="92699" tIns="46350" rIns="92699" bIns="46350" numCol="1" anchor="b" anchorCtr="0" compatLnSpc="1">
            <a:prstTxWarp prst="textNoShape">
              <a:avLst/>
            </a:prstTxWarp>
          </a:bodyPr>
          <a:lstStyle>
            <a:lvl1pPr algn="l" defTabSz="927455">
              <a:spcBef>
                <a:spcPct val="0"/>
              </a:spcBef>
              <a:spcAft>
                <a:spcPct val="0"/>
              </a:spcAft>
              <a:buClrTx/>
              <a:buSzTx/>
              <a:buFontTx/>
              <a:buNone/>
              <a:defRPr kumimoji="1" sz="1200"/>
            </a:lvl1pPr>
          </a:lstStyle>
          <a:p>
            <a:endParaRPr lang="en-US" dirty="0"/>
          </a:p>
        </p:txBody>
      </p:sp>
      <p:sp>
        <p:nvSpPr>
          <p:cNvPr id="17415" name="Rectangle 7"/>
          <p:cNvSpPr>
            <a:spLocks noGrp="1" noChangeArrowheads="1"/>
          </p:cNvSpPr>
          <p:nvPr>
            <p:ph type="sldNum" sz="quarter" idx="5"/>
          </p:nvPr>
        </p:nvSpPr>
        <p:spPr bwMode="auto">
          <a:xfrm>
            <a:off x="3974069" y="8831031"/>
            <a:ext cx="3036332" cy="465369"/>
          </a:xfrm>
          <a:prstGeom prst="rect">
            <a:avLst/>
          </a:prstGeom>
          <a:noFill/>
          <a:ln w="9525">
            <a:noFill/>
            <a:miter lim="800000"/>
            <a:headEnd/>
            <a:tailEnd/>
          </a:ln>
          <a:effectLst/>
        </p:spPr>
        <p:txBody>
          <a:bodyPr vert="horz" wrap="square" lIns="92699" tIns="46350" rIns="92699" bIns="46350" numCol="1" anchor="b" anchorCtr="0" compatLnSpc="1">
            <a:prstTxWarp prst="textNoShape">
              <a:avLst/>
            </a:prstTxWarp>
          </a:bodyPr>
          <a:lstStyle>
            <a:lvl1pPr algn="r" defTabSz="927455">
              <a:spcBef>
                <a:spcPct val="0"/>
              </a:spcBef>
              <a:spcAft>
                <a:spcPct val="0"/>
              </a:spcAft>
              <a:buClrTx/>
              <a:buSzTx/>
              <a:buFontTx/>
              <a:buNone/>
              <a:defRPr kumimoji="1" sz="1200"/>
            </a:lvl1pPr>
          </a:lstStyle>
          <a:p>
            <a:fld id="{6BAAC521-CD09-4F49-86AF-5B30B9943743}" type="slidenum">
              <a:rPr lang="en-US"/>
              <a:pPr/>
              <a:t>‹#›</a:t>
            </a:fld>
            <a:endParaRPr lang="en-US" dirty="0"/>
          </a:p>
        </p:txBody>
      </p:sp>
    </p:spTree>
    <p:extLst>
      <p:ext uri="{BB962C8B-B14F-4D97-AF65-F5344CB8AC3E}">
        <p14:creationId xmlns:p14="http://schemas.microsoft.com/office/powerpoint/2010/main" val="101414400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MS PMincho" pitchFamily="18" charset="-128"/>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MS PMincho" pitchFamily="18" charset="-128"/>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MS PMincho" pitchFamily="18" charset="-128"/>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MS PMincho" pitchFamily="18" charset="-128"/>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MS PMincho"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eg"/><Relationship Id="rId1" Type="http://schemas.openxmlformats.org/officeDocument/2006/relationships/slideMaster" Target="../slideMasters/slideMaster6.xml"/><Relationship Id="rId4" Type="http://schemas.openxmlformats.org/officeDocument/2006/relationships/image" Target="../media/image13.jpe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78285" name="Rectangle 13"/>
          <p:cNvSpPr>
            <a:spLocks noGrp="1" noChangeArrowheads="1"/>
          </p:cNvSpPr>
          <p:nvPr>
            <p:ph type="subTitle" sz="quarter" idx="1" hasCustomPrompt="1"/>
          </p:nvPr>
        </p:nvSpPr>
        <p:spPr>
          <a:xfrm>
            <a:off x="2819399" y="4673600"/>
            <a:ext cx="5854700" cy="1110435"/>
          </a:xfrm>
          <a:prstGeom prst="rect">
            <a:avLst/>
          </a:prstGeom>
        </p:spPr>
        <p:txBody>
          <a:bodyPr lIns="0" tIns="0" rIns="0" bIns="0" anchor="t"/>
          <a:lstStyle>
            <a:lvl1pPr marL="0" indent="0" algn="r">
              <a:lnSpc>
                <a:spcPct val="100000"/>
              </a:lnSpc>
              <a:spcBef>
                <a:spcPts val="0"/>
              </a:spcBef>
              <a:spcAft>
                <a:spcPts val="0"/>
              </a:spcAft>
              <a:buFont typeface="Wingdings" pitchFamily="2" charset="2"/>
              <a:buNone/>
              <a:defRPr sz="1600" b="0">
                <a:solidFill>
                  <a:schemeClr val="tx1"/>
                </a:solidFill>
              </a:defRPr>
            </a:lvl1pPr>
          </a:lstStyle>
          <a:p>
            <a:r>
              <a:rPr lang="en-US" dirty="0" smtClean="0"/>
              <a:t>Click to edit master subtitle style</a:t>
            </a:r>
            <a:endParaRPr lang="en-US" dirty="0"/>
          </a:p>
        </p:txBody>
      </p:sp>
      <p:sp>
        <p:nvSpPr>
          <p:cNvPr id="15" name="Rectangle 24"/>
          <p:cNvSpPr>
            <a:spLocks noChangeArrowheads="1"/>
          </p:cNvSpPr>
          <p:nvPr userDrawn="1"/>
        </p:nvSpPr>
        <p:spPr bwMode="auto">
          <a:xfrm>
            <a:off x="4871533" y="6502879"/>
            <a:ext cx="3894859" cy="215444"/>
          </a:xfrm>
          <a:prstGeom prst="rect">
            <a:avLst/>
          </a:prstGeom>
          <a:noFill/>
          <a:ln w="9525">
            <a:noFill/>
            <a:miter lim="800000"/>
            <a:headEnd/>
            <a:tailEnd/>
          </a:ln>
          <a:effectLst/>
        </p:spPr>
        <p:txBody>
          <a:bodyPr wrap="square" anchor="ctr">
            <a:spAutoFit/>
          </a:bodyPr>
          <a:lstStyle/>
          <a:p>
            <a:pPr marL="0" marR="0" indent="0" algn="r" defTabSz="914400" rtl="0" eaLnBrk="0" fontAlgn="base" latinLnBrk="0" hangingPunct="0">
              <a:lnSpc>
                <a:spcPct val="100000"/>
              </a:lnSpc>
              <a:spcBef>
                <a:spcPct val="0"/>
              </a:spcBef>
              <a:spcAft>
                <a:spcPct val="0"/>
              </a:spcAft>
              <a:buClrTx/>
              <a:buSzTx/>
              <a:buFontTx/>
              <a:buNone/>
              <a:tabLst/>
              <a:defRPr/>
            </a:pPr>
            <a:r>
              <a:rPr lang="en-US" altLang="en-US" sz="750" kern="1200" dirty="0">
                <a:solidFill>
                  <a:schemeClr val="tx1"/>
                </a:solidFill>
                <a:latin typeface="Arial" charset="0"/>
                <a:ea typeface="ＭＳ Ｐゴシック" pitchFamily="34" charset="-128"/>
                <a:cs typeface="Arial" charset="0"/>
              </a:rPr>
              <a:t>© </a:t>
            </a:r>
            <a:r>
              <a:rPr lang="en-US" altLang="en-US" sz="750" kern="1200" dirty="0" smtClean="0">
                <a:solidFill>
                  <a:schemeClr val="tx1"/>
                </a:solidFill>
                <a:latin typeface="Arial" charset="0"/>
                <a:ea typeface="ＭＳ Ｐゴシック" pitchFamily="34" charset="-128"/>
                <a:cs typeface="Arial" charset="0"/>
              </a:rPr>
              <a:t>2014</a:t>
            </a:r>
            <a:r>
              <a:rPr lang="en-US" altLang="en-US" sz="750" kern="1200" baseline="0" dirty="0" smtClean="0">
                <a:solidFill>
                  <a:schemeClr val="tx1"/>
                </a:solidFill>
                <a:latin typeface="Arial" charset="0"/>
                <a:ea typeface="ＭＳ Ｐゴシック" pitchFamily="34" charset="-128"/>
                <a:cs typeface="Arial" charset="0"/>
              </a:rPr>
              <a:t> </a:t>
            </a:r>
            <a:r>
              <a:rPr lang="en-US" altLang="en-US" sz="750" kern="1200" dirty="0" smtClean="0">
                <a:solidFill>
                  <a:schemeClr val="tx1"/>
                </a:solidFill>
                <a:latin typeface="Arial" charset="0"/>
                <a:ea typeface="ＭＳ Ｐゴシック" pitchFamily="34" charset="-128"/>
                <a:cs typeface="Arial" charset="0"/>
              </a:rPr>
              <a:t> HGST, INC.  </a:t>
            </a:r>
            <a:r>
              <a:rPr lang="en-US" altLang="en-US" sz="750" kern="1200" dirty="0" smtClean="0">
                <a:solidFill>
                  <a:srgbClr val="7A777A"/>
                </a:solidFill>
                <a:latin typeface="Arial" charset="0"/>
                <a:ea typeface="ＭＳ Ｐゴシック" pitchFamily="34" charset="-128"/>
                <a:cs typeface="Arial" charset="0"/>
              </a:rPr>
              <a:t>|  </a:t>
            </a:r>
            <a:r>
              <a:rPr lang="en-US" altLang="en-US" sz="750" dirty="0" smtClean="0">
                <a:solidFill>
                  <a:srgbClr val="7A777A"/>
                </a:solidFill>
              </a:rPr>
              <a:t>HGST CONFIDENTIAL</a:t>
            </a:r>
          </a:p>
        </p:txBody>
      </p:sp>
      <p:sp>
        <p:nvSpPr>
          <p:cNvPr id="1078275" name="Rectangle 3"/>
          <p:cNvSpPr>
            <a:spLocks noGrp="1" noChangeArrowheads="1"/>
          </p:cNvSpPr>
          <p:nvPr>
            <p:ph type="ctrTitle" hasCustomPrompt="1"/>
          </p:nvPr>
        </p:nvSpPr>
        <p:spPr>
          <a:xfrm>
            <a:off x="3759200" y="2120900"/>
            <a:ext cx="4903150" cy="2413001"/>
          </a:xfrm>
          <a:prstGeom prst="rect">
            <a:avLst/>
          </a:prstGeom>
        </p:spPr>
        <p:txBody>
          <a:bodyPr lIns="0" tIns="0" rIns="0" bIns="0" anchor="b"/>
          <a:lstStyle>
            <a:lvl1pPr algn="r">
              <a:spcBef>
                <a:spcPts val="0"/>
              </a:spcBef>
              <a:defRPr sz="3600" b="0" spc="-100">
                <a:solidFill>
                  <a:srgbClr val="00ABD2"/>
                </a:solidFill>
              </a:defRPr>
            </a:lvl1pPr>
          </a:lstStyle>
          <a:p>
            <a:r>
              <a:rPr lang="en-US" dirty="0"/>
              <a:t>Click to edit </a:t>
            </a:r>
            <a:r>
              <a:rPr lang="en-US" dirty="0" smtClean="0"/>
              <a:t>master </a:t>
            </a:r>
            <a:r>
              <a:rPr lang="en-US" dirty="0"/>
              <a:t>title style</a:t>
            </a:r>
          </a:p>
        </p:txBody>
      </p:sp>
      <p:pic>
        <p:nvPicPr>
          <p:cNvPr id="7" name="Picture 6" descr="HGST_aWDco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6596" y="5715000"/>
            <a:ext cx="1735957" cy="596735"/>
          </a:xfrm>
          <a:prstGeom prst="rect">
            <a:avLst/>
          </a:prstGeom>
        </p:spPr>
      </p:pic>
      <p:pic>
        <p:nvPicPr>
          <p:cNvPr id="8" name="Picture 7" descr="Kinetic_Wave_12_DK_BLU.png"/>
          <p:cNvPicPr>
            <a:picLocks noChangeAspect="1"/>
          </p:cNvPicPr>
          <p:nvPr userDrawn="1"/>
        </p:nvPicPr>
        <p:blipFill>
          <a:blip r:embed="rId3"/>
          <a:srcRect l="36882" b="15093"/>
          <a:stretch>
            <a:fillRect/>
          </a:stretch>
        </p:blipFill>
        <p:spPr>
          <a:xfrm flipV="1">
            <a:off x="0" y="0"/>
            <a:ext cx="3727450" cy="5822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Footer Only">
    <p:spTree>
      <p:nvGrpSpPr>
        <p:cNvPr id="1" name=""/>
        <p:cNvGrpSpPr/>
        <p:nvPr/>
      </p:nvGrpSpPr>
      <p:grpSpPr>
        <a:xfrm>
          <a:off x="0" y="0"/>
          <a:ext cx="0" cy="0"/>
          <a:chOff x="0" y="0"/>
          <a:chExt cx="0" cy="0"/>
        </a:xfrm>
      </p:grpSpPr>
      <p:pic>
        <p:nvPicPr>
          <p:cNvPr id="3" name="Picture 2" descr="Kinetic_Wave_12_GREY.png"/>
          <p:cNvPicPr>
            <a:picLocks noChangeAspect="1"/>
          </p:cNvPicPr>
          <p:nvPr userDrawn="1"/>
        </p:nvPicPr>
        <p:blipFill>
          <a:blip r:embed="rId2">
            <a:alphaModFix amt="33000"/>
          </a:blip>
          <a:srcRect l="49259" t="26746" r="-8295"/>
          <a:stretch>
            <a:fillRect/>
          </a:stretch>
        </p:blipFill>
        <p:spPr>
          <a:xfrm>
            <a:off x="0" y="0"/>
            <a:ext cx="3517900" cy="5069132"/>
          </a:xfrm>
          <a:prstGeom prst="rect">
            <a:avLst/>
          </a:prstGeom>
        </p:spPr>
      </p:pic>
      <p:sp>
        <p:nvSpPr>
          <p:cNvPr id="7" name="Text Placeholder 6"/>
          <p:cNvSpPr>
            <a:spLocks noGrp="1"/>
          </p:cNvSpPr>
          <p:nvPr>
            <p:ph type="body" sz="quarter" idx="11" hasCustomPrompt="1"/>
          </p:nvPr>
        </p:nvSpPr>
        <p:spPr>
          <a:xfrm>
            <a:off x="4305300" y="5575300"/>
            <a:ext cx="3657600" cy="482600"/>
          </a:xfrm>
          <a:prstGeom prst="rect">
            <a:avLst/>
          </a:prstGeom>
        </p:spPr>
        <p:txBody>
          <a:bodyPr/>
          <a:lstStyle>
            <a:lvl1pPr algn="r">
              <a:buFontTx/>
              <a:buNone/>
              <a:defRPr/>
            </a:lvl1pPr>
          </a:lstStyle>
          <a:p>
            <a:pPr lvl="0"/>
            <a:r>
              <a:rPr lang="en-US" dirty="0" smtClean="0"/>
              <a:t>— Click to enter name here</a:t>
            </a:r>
            <a:endParaRPr lang="en-US" dirty="0"/>
          </a:p>
        </p:txBody>
      </p:sp>
      <p:sp>
        <p:nvSpPr>
          <p:cNvPr id="5" name="Text Placeholder 4"/>
          <p:cNvSpPr>
            <a:spLocks noGrp="1"/>
          </p:cNvSpPr>
          <p:nvPr>
            <p:ph type="body" sz="quarter" idx="10" hasCustomPrompt="1"/>
          </p:nvPr>
        </p:nvSpPr>
        <p:spPr>
          <a:xfrm>
            <a:off x="1993900" y="2667000"/>
            <a:ext cx="5956300" cy="2819400"/>
          </a:xfrm>
          <a:prstGeom prst="rect">
            <a:avLst/>
          </a:prstGeom>
        </p:spPr>
        <p:txBody>
          <a:bodyPr/>
          <a:lstStyle>
            <a:lvl1pPr indent="-137160">
              <a:buFontTx/>
              <a:buNone/>
              <a:defRPr sz="3200">
                <a:solidFill>
                  <a:srgbClr val="00ABD2"/>
                </a:solidFill>
              </a:defRPr>
            </a:lvl1pPr>
          </a:lstStyle>
          <a:p>
            <a:pPr lvl="0"/>
            <a:r>
              <a:rPr lang="en-US" dirty="0" smtClean="0"/>
              <a:t>“Click to enter quote text </a:t>
            </a:r>
            <a:r>
              <a:rPr lang="en-US" dirty="0" err="1" smtClean="0"/>
              <a:t>lorem</a:t>
            </a:r>
            <a:r>
              <a:rPr lang="en-US" dirty="0" smtClean="0"/>
              <a:t> </a:t>
            </a:r>
            <a:r>
              <a:rPr lang="en-US" dirty="0" err="1" smtClean="0"/>
              <a:t>ipsum</a:t>
            </a:r>
            <a:r>
              <a:rPr lang="en-US" dirty="0" smtClean="0"/>
              <a:t> blah blah”</a:t>
            </a:r>
          </a:p>
        </p:txBody>
      </p:sp>
      <p:pic>
        <p:nvPicPr>
          <p:cNvPr id="6" name="Picture 5"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extLst>
      <p:ext uri="{BB962C8B-B14F-4D97-AF65-F5344CB8AC3E}">
        <p14:creationId xmlns:p14="http://schemas.microsoft.com/office/powerpoint/2010/main" val="315286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pic>
        <p:nvPicPr>
          <p:cNvPr id="2" name="Picture 1" descr="Kinetic_Wave_12_GREY.png"/>
          <p:cNvPicPr>
            <a:picLocks noChangeAspect="1"/>
          </p:cNvPicPr>
          <p:nvPr userDrawn="1"/>
        </p:nvPicPr>
        <p:blipFill>
          <a:blip r:embed="rId2">
            <a:alphaModFix amt="33000"/>
          </a:blip>
          <a:srcRect l="49785" t="51667" r="3640"/>
          <a:stretch>
            <a:fillRect/>
          </a:stretch>
        </p:blipFill>
        <p:spPr>
          <a:xfrm flipH="1">
            <a:off x="7110109" y="0"/>
            <a:ext cx="2033891" cy="2451100"/>
          </a:xfrm>
          <a:prstGeom prst="rect">
            <a:avLst/>
          </a:prstGeom>
        </p:spPr>
      </p:pic>
      <p:pic>
        <p:nvPicPr>
          <p:cNvPr id="3" name="Picture 2"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extLst>
      <p:ext uri="{BB962C8B-B14F-4D97-AF65-F5344CB8AC3E}">
        <p14:creationId xmlns:p14="http://schemas.microsoft.com/office/powerpoint/2010/main" val="315286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Footer Only">
    <p:spTree>
      <p:nvGrpSpPr>
        <p:cNvPr id="1" name=""/>
        <p:cNvGrpSpPr/>
        <p:nvPr/>
      </p:nvGrpSpPr>
      <p:grpSpPr>
        <a:xfrm>
          <a:off x="0" y="0"/>
          <a:ext cx="0" cy="0"/>
          <a:chOff x="0" y="0"/>
          <a:chExt cx="0" cy="0"/>
        </a:xfrm>
      </p:grpSpPr>
      <p:pic>
        <p:nvPicPr>
          <p:cNvPr id="2" name="Picture 1" descr="Kinetic_Wave_12_GREY.png"/>
          <p:cNvPicPr>
            <a:picLocks noChangeAspect="1"/>
          </p:cNvPicPr>
          <p:nvPr userDrawn="1"/>
        </p:nvPicPr>
        <p:blipFill>
          <a:blip r:embed="rId2">
            <a:alphaModFix amt="33000"/>
          </a:blip>
          <a:srcRect l="23826" t="57235" r="13279"/>
          <a:stretch>
            <a:fillRect/>
          </a:stretch>
        </p:blipFill>
        <p:spPr>
          <a:xfrm flipH="1" flipV="1">
            <a:off x="6413500" y="4286138"/>
            <a:ext cx="2730500" cy="2155938"/>
          </a:xfrm>
          <a:prstGeom prst="rect">
            <a:avLst/>
          </a:prstGeom>
        </p:spPr>
      </p:pic>
      <p:pic>
        <p:nvPicPr>
          <p:cNvPr id="3" name="Picture 2"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extLst>
      <p:ext uri="{BB962C8B-B14F-4D97-AF65-F5344CB8AC3E}">
        <p14:creationId xmlns:p14="http://schemas.microsoft.com/office/powerpoint/2010/main" val="315286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Footer Only">
    <p:spTree>
      <p:nvGrpSpPr>
        <p:cNvPr id="1" name=""/>
        <p:cNvGrpSpPr/>
        <p:nvPr/>
      </p:nvGrpSpPr>
      <p:grpSpPr>
        <a:xfrm>
          <a:off x="0" y="0"/>
          <a:ext cx="0" cy="0"/>
          <a:chOff x="0" y="0"/>
          <a:chExt cx="0" cy="0"/>
        </a:xfrm>
      </p:grpSpPr>
      <p:pic>
        <p:nvPicPr>
          <p:cNvPr id="2" name="Picture 1" descr="Kinetic_Wave_12_GREY.png"/>
          <p:cNvPicPr>
            <a:picLocks noChangeAspect="1"/>
          </p:cNvPicPr>
          <p:nvPr userDrawn="1"/>
        </p:nvPicPr>
        <p:blipFill>
          <a:blip r:embed="rId2">
            <a:alphaModFix amt="33000"/>
          </a:blip>
          <a:srcRect l="49918" t="37292" r="-8076"/>
          <a:stretch>
            <a:fillRect/>
          </a:stretch>
        </p:blipFill>
        <p:spPr>
          <a:xfrm rot="5400000" flipH="1" flipV="1">
            <a:off x="285105" y="3895080"/>
            <a:ext cx="2261890" cy="2832100"/>
          </a:xfrm>
          <a:prstGeom prst="rect">
            <a:avLst/>
          </a:prstGeom>
        </p:spPr>
      </p:pic>
      <p:pic>
        <p:nvPicPr>
          <p:cNvPr id="3" name="Picture 2"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extLst>
      <p:ext uri="{BB962C8B-B14F-4D97-AF65-F5344CB8AC3E}">
        <p14:creationId xmlns:p14="http://schemas.microsoft.com/office/powerpoint/2010/main" val="315286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98431" y="79926"/>
            <a:ext cx="8478211" cy="4900495"/>
          </a:xfrm>
        </p:spPr>
        <p:txBody>
          <a:bodyPr/>
          <a:lstStyle>
            <a:lvl1pPr marL="168275" indent="-168275">
              <a:defRPr sz="4000">
                <a:solidFill>
                  <a:schemeClr val="accent5"/>
                </a:solidFill>
              </a:defRPr>
            </a:lvl1pPr>
          </a:lstStyle>
          <a:p>
            <a:r>
              <a:rPr lang="en-US" dirty="0" smtClean="0"/>
              <a:t>“Click to edit Master title style.”</a:t>
            </a:r>
            <a:endParaRPr lang="en-US" dirty="0"/>
          </a:p>
        </p:txBody>
      </p:sp>
      <p:sp>
        <p:nvSpPr>
          <p:cNvPr id="8" name="Text Placeholder 7"/>
          <p:cNvSpPr>
            <a:spLocks noGrp="1"/>
          </p:cNvSpPr>
          <p:nvPr>
            <p:ph type="body" sz="quarter" idx="10" hasCustomPrompt="1"/>
          </p:nvPr>
        </p:nvSpPr>
        <p:spPr>
          <a:xfrm>
            <a:off x="366713" y="5257800"/>
            <a:ext cx="8315325" cy="784225"/>
          </a:xfrm>
          <a:prstGeom prst="rect">
            <a:avLst/>
          </a:prstGeom>
        </p:spPr>
        <p:txBody>
          <a:bodyPr/>
          <a:lstStyle>
            <a:lvl1pPr marL="0" indent="0">
              <a:buNone/>
              <a:defRPr sz="1800">
                <a:solidFill>
                  <a:schemeClr val="accent4"/>
                </a:solidFill>
              </a:defRPr>
            </a:lvl1pPr>
          </a:lstStyle>
          <a:p>
            <a:pPr lvl="0"/>
            <a:r>
              <a:rPr lang="en-US" dirty="0" smtClean="0"/>
              <a:t>Source</a:t>
            </a:r>
          </a:p>
        </p:txBody>
      </p:sp>
    </p:spTree>
    <p:extLst>
      <p:ext uri="{BB962C8B-B14F-4D97-AF65-F5344CB8AC3E}">
        <p14:creationId xmlns:p14="http://schemas.microsoft.com/office/powerpoint/2010/main" val="2037554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losing &amp; Thank You">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gradFill flip="none" rotWithShape="1">
            <a:gsLst>
              <a:gs pos="33000">
                <a:srgbClr val="00497E"/>
              </a:gs>
              <a:gs pos="79000">
                <a:schemeClr val="tx2">
                  <a:lumMod val="50000"/>
                </a:schemeClr>
              </a:gs>
            </a:gsLst>
            <a:path path="circle">
              <a:fillToRect r="100000" b="100000"/>
            </a:path>
            <a:tileRect l="-100000" t="-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descr="Kinetic_Wave_12_white.png"/>
          <p:cNvPicPr>
            <a:picLocks noChangeAspect="1"/>
          </p:cNvPicPr>
          <p:nvPr userDrawn="1"/>
        </p:nvPicPr>
        <p:blipFill>
          <a:blip r:embed="rId2"/>
          <a:srcRect l="41726" b="17277"/>
          <a:stretch>
            <a:fillRect/>
          </a:stretch>
        </p:blipFill>
        <p:spPr>
          <a:xfrm flipV="1">
            <a:off x="0" y="0"/>
            <a:ext cx="5487893" cy="6019800"/>
          </a:xfrm>
          <a:prstGeom prst="rect">
            <a:avLst/>
          </a:prstGeom>
        </p:spPr>
      </p:pic>
      <p:pic>
        <p:nvPicPr>
          <p:cNvPr id="9" name="Picture 8" descr="white.HGST.logo.png"/>
          <p:cNvPicPr>
            <a:picLocks noChangeAspect="1"/>
          </p:cNvPicPr>
          <p:nvPr userDrawn="1"/>
        </p:nvPicPr>
        <p:blipFill>
          <a:blip r:embed="rId3"/>
          <a:stretch>
            <a:fillRect/>
          </a:stretch>
        </p:blipFill>
        <p:spPr>
          <a:xfrm>
            <a:off x="6873813" y="5610225"/>
            <a:ext cx="1952626" cy="781050"/>
          </a:xfrm>
          <a:prstGeom prst="rect">
            <a:avLst/>
          </a:prstGeom>
        </p:spPr>
      </p:pic>
      <p:sp>
        <p:nvSpPr>
          <p:cNvPr id="3" name="Text Placeholder 2"/>
          <p:cNvSpPr>
            <a:spLocks noGrp="1"/>
          </p:cNvSpPr>
          <p:nvPr>
            <p:ph type="body" sz="quarter" idx="10" hasCustomPrompt="1"/>
          </p:nvPr>
        </p:nvSpPr>
        <p:spPr>
          <a:xfrm>
            <a:off x="4305300" y="2990850"/>
            <a:ext cx="4521200" cy="1123950"/>
          </a:xfrm>
          <a:prstGeom prst="rect">
            <a:avLst/>
          </a:prstGeom>
        </p:spPr>
        <p:txBody>
          <a:bodyPr/>
          <a:lstStyle>
            <a:lvl1pPr marL="0" indent="0" algn="r">
              <a:buNone/>
              <a:defRPr sz="4000" baseline="0">
                <a:solidFill>
                  <a:schemeClr val="accent5"/>
                </a:solidFill>
              </a:defRPr>
            </a:lvl1pPr>
          </a:lstStyle>
          <a:p>
            <a:pPr lvl="0"/>
            <a:r>
              <a:rPr lang="en-US" dirty="0" smtClean="0"/>
              <a:t>Enter Text Here</a:t>
            </a:r>
            <a:endParaRPr lang="en-US" dirty="0"/>
          </a:p>
        </p:txBody>
      </p:sp>
      <p:sp>
        <p:nvSpPr>
          <p:cNvPr id="7" name="Rectangle 24"/>
          <p:cNvSpPr>
            <a:spLocks noChangeArrowheads="1"/>
          </p:cNvSpPr>
          <p:nvPr userDrawn="1"/>
        </p:nvSpPr>
        <p:spPr bwMode="auto">
          <a:xfrm>
            <a:off x="4871533" y="6502879"/>
            <a:ext cx="3894859" cy="215444"/>
          </a:xfrm>
          <a:prstGeom prst="rect">
            <a:avLst/>
          </a:prstGeom>
          <a:noFill/>
          <a:ln w="9525">
            <a:noFill/>
            <a:miter lim="800000"/>
            <a:headEnd/>
            <a:tailEnd/>
          </a:ln>
          <a:effectLst/>
        </p:spPr>
        <p:txBody>
          <a:bodyPr wrap="square" anchor="ctr">
            <a:spAutoFit/>
          </a:bodyPr>
          <a:lstStyle/>
          <a:p>
            <a:pPr marL="0" marR="0" indent="0" algn="r" defTabSz="914400" rtl="0" eaLnBrk="0" fontAlgn="base" latinLnBrk="0" hangingPunct="0">
              <a:lnSpc>
                <a:spcPct val="100000"/>
              </a:lnSpc>
              <a:spcBef>
                <a:spcPct val="0"/>
              </a:spcBef>
              <a:spcAft>
                <a:spcPct val="0"/>
              </a:spcAft>
              <a:buClrTx/>
              <a:buSzTx/>
              <a:buFontTx/>
              <a:buNone/>
              <a:tabLst/>
              <a:defRPr/>
            </a:pPr>
            <a:r>
              <a:rPr lang="en-US" altLang="en-US" sz="750" kern="1200" dirty="0">
                <a:solidFill>
                  <a:schemeClr val="bg1"/>
                </a:solidFill>
                <a:latin typeface="Arial" charset="0"/>
                <a:ea typeface="ＭＳ Ｐゴシック" pitchFamily="34" charset="-128"/>
                <a:cs typeface="Arial" charset="0"/>
              </a:rPr>
              <a:t>© </a:t>
            </a:r>
            <a:r>
              <a:rPr lang="en-US" altLang="en-US" sz="750" kern="1200" dirty="0" smtClean="0">
                <a:solidFill>
                  <a:schemeClr val="bg1"/>
                </a:solidFill>
                <a:latin typeface="Arial" charset="0"/>
                <a:ea typeface="ＭＳ Ｐゴシック" pitchFamily="34" charset="-128"/>
                <a:cs typeface="Arial" charset="0"/>
              </a:rPr>
              <a:t>2013  HGST, INC.  </a:t>
            </a:r>
            <a:r>
              <a:rPr lang="en-US" altLang="en-US" sz="750" dirty="0" smtClean="0">
                <a:solidFill>
                  <a:srgbClr val="7A777A"/>
                </a:solidFill>
              </a:rPr>
              <a:t>|  HGST CONFIDENTIAL   </a:t>
            </a:r>
            <a:fld id="{20F095AD-AE88-4357-B2F1-2D2E5989BA31}" type="slidenum">
              <a:rPr lang="en-US" altLang="en-US" sz="800" smtClean="0">
                <a:solidFill>
                  <a:srgbClr val="7A777A"/>
                </a:solidFill>
              </a:rPr>
              <a:pPr marL="0" marR="0" indent="0" algn="r" defTabSz="914400" rtl="0" eaLnBrk="0" fontAlgn="base" latinLnBrk="0" hangingPunct="0">
                <a:lnSpc>
                  <a:spcPct val="100000"/>
                </a:lnSpc>
                <a:spcBef>
                  <a:spcPct val="0"/>
                </a:spcBef>
                <a:spcAft>
                  <a:spcPct val="0"/>
                </a:spcAft>
                <a:buClrTx/>
                <a:buSzTx/>
                <a:buFontTx/>
                <a:buNone/>
                <a:tabLst/>
                <a:defRPr/>
              </a:pPr>
              <a:t>‹#›</a:t>
            </a:fld>
            <a:endParaRPr lang="en-US" altLang="en-US" sz="750" dirty="0" smtClean="0">
              <a:solidFill>
                <a:srgbClr val="7A777A"/>
              </a:solidFill>
            </a:endParaRPr>
          </a:p>
        </p:txBody>
      </p:sp>
    </p:spTree>
    <p:extLst>
      <p:ext uri="{BB962C8B-B14F-4D97-AF65-F5344CB8AC3E}">
        <p14:creationId xmlns:p14="http://schemas.microsoft.com/office/powerpoint/2010/main" val="2802673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losing &amp; Thank You Light">
    <p:spTree>
      <p:nvGrpSpPr>
        <p:cNvPr id="1" name=""/>
        <p:cNvGrpSpPr/>
        <p:nvPr/>
      </p:nvGrpSpPr>
      <p:grpSpPr>
        <a:xfrm>
          <a:off x="0" y="0"/>
          <a:ext cx="0" cy="0"/>
          <a:chOff x="0" y="0"/>
          <a:chExt cx="0" cy="0"/>
        </a:xfrm>
      </p:grpSpPr>
      <p:pic>
        <p:nvPicPr>
          <p:cNvPr id="6" name="Picture 5" descr="Kinetic_Wave_12_DK_BLU.png"/>
          <p:cNvPicPr>
            <a:picLocks noChangeAspect="1"/>
          </p:cNvPicPr>
          <p:nvPr userDrawn="1"/>
        </p:nvPicPr>
        <p:blipFill>
          <a:blip r:embed="rId2"/>
          <a:srcRect l="36882" b="15093"/>
          <a:stretch>
            <a:fillRect/>
          </a:stretch>
        </p:blipFill>
        <p:spPr>
          <a:xfrm flipV="1">
            <a:off x="0" y="0"/>
            <a:ext cx="3727450" cy="5822950"/>
          </a:xfrm>
          <a:prstGeom prst="rect">
            <a:avLst/>
          </a:prstGeom>
        </p:spPr>
      </p:pic>
      <p:pic>
        <p:nvPicPr>
          <p:cNvPr id="8" name="Picture 7" descr="HGST_aWDco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6596" y="5715000"/>
            <a:ext cx="1735957" cy="596735"/>
          </a:xfrm>
          <a:prstGeom prst="rect">
            <a:avLst/>
          </a:prstGeom>
        </p:spPr>
      </p:pic>
      <p:sp>
        <p:nvSpPr>
          <p:cNvPr id="5" name="Text Placeholder 2"/>
          <p:cNvSpPr>
            <a:spLocks noGrp="1"/>
          </p:cNvSpPr>
          <p:nvPr>
            <p:ph type="body" sz="quarter" idx="10" hasCustomPrompt="1"/>
          </p:nvPr>
        </p:nvSpPr>
        <p:spPr>
          <a:xfrm>
            <a:off x="4305300" y="2990850"/>
            <a:ext cx="4521200" cy="1123950"/>
          </a:xfrm>
          <a:prstGeom prst="rect">
            <a:avLst/>
          </a:prstGeom>
        </p:spPr>
        <p:txBody>
          <a:bodyPr/>
          <a:lstStyle>
            <a:lvl1pPr marL="0" indent="0" algn="r">
              <a:buNone/>
              <a:defRPr sz="4000" baseline="0">
                <a:solidFill>
                  <a:schemeClr val="accent5"/>
                </a:solidFill>
              </a:defRPr>
            </a:lvl1pPr>
          </a:lstStyle>
          <a:p>
            <a:pPr lvl="0"/>
            <a:r>
              <a:rPr lang="en-US" dirty="0" smtClean="0"/>
              <a:t>Enter Text Here</a:t>
            </a:r>
            <a:endParaRPr lang="en-US" dirty="0"/>
          </a:p>
        </p:txBody>
      </p:sp>
      <p:sp>
        <p:nvSpPr>
          <p:cNvPr id="7" name="Rectangle 24"/>
          <p:cNvSpPr>
            <a:spLocks noChangeArrowheads="1"/>
          </p:cNvSpPr>
          <p:nvPr userDrawn="1"/>
        </p:nvSpPr>
        <p:spPr bwMode="auto">
          <a:xfrm>
            <a:off x="4871533" y="6502879"/>
            <a:ext cx="3894859" cy="215444"/>
          </a:xfrm>
          <a:prstGeom prst="rect">
            <a:avLst/>
          </a:prstGeom>
          <a:noFill/>
          <a:ln w="9525">
            <a:noFill/>
            <a:miter lim="800000"/>
            <a:headEnd/>
            <a:tailEnd/>
          </a:ln>
          <a:effectLst/>
        </p:spPr>
        <p:txBody>
          <a:bodyPr wrap="square" anchor="ctr">
            <a:spAutoFit/>
          </a:bodyPr>
          <a:lstStyle/>
          <a:p>
            <a:pPr marL="0" marR="0" indent="0" algn="r" defTabSz="914400" rtl="0" eaLnBrk="0" fontAlgn="base" latinLnBrk="0" hangingPunct="0">
              <a:lnSpc>
                <a:spcPct val="100000"/>
              </a:lnSpc>
              <a:spcBef>
                <a:spcPct val="0"/>
              </a:spcBef>
              <a:spcAft>
                <a:spcPct val="0"/>
              </a:spcAft>
              <a:buClrTx/>
              <a:buSzTx/>
              <a:buFontTx/>
              <a:buNone/>
              <a:tabLst/>
              <a:defRPr/>
            </a:pPr>
            <a:r>
              <a:rPr lang="en-US" altLang="en-US" sz="750" kern="1200" dirty="0">
                <a:solidFill>
                  <a:srgbClr val="7A777A"/>
                </a:solidFill>
                <a:latin typeface="Arial" charset="0"/>
                <a:ea typeface="ＭＳ Ｐゴシック" pitchFamily="34" charset="-128"/>
                <a:cs typeface="Arial" charset="0"/>
              </a:rPr>
              <a:t>© </a:t>
            </a:r>
            <a:r>
              <a:rPr lang="en-US" altLang="en-US" sz="750" kern="1200" dirty="0" smtClean="0">
                <a:solidFill>
                  <a:srgbClr val="7A777A"/>
                </a:solidFill>
                <a:latin typeface="Arial" charset="0"/>
                <a:ea typeface="ＭＳ Ｐゴシック" pitchFamily="34" charset="-128"/>
                <a:cs typeface="Arial" charset="0"/>
              </a:rPr>
              <a:t>2013  HGST, INC.  </a:t>
            </a:r>
            <a:r>
              <a:rPr lang="en-US" altLang="en-US" sz="750" dirty="0" smtClean="0">
                <a:solidFill>
                  <a:srgbClr val="7A777A"/>
                </a:solidFill>
              </a:rPr>
              <a:t>|  HGST CONFIDENTIAL   </a:t>
            </a:r>
            <a:fld id="{20F095AD-AE88-4357-B2F1-2D2E5989BA31}" type="slidenum">
              <a:rPr lang="en-US" altLang="en-US" sz="800" smtClean="0">
                <a:solidFill>
                  <a:srgbClr val="7A777A"/>
                </a:solidFill>
              </a:rPr>
              <a:pPr marL="0" marR="0" indent="0" algn="r" defTabSz="914400" rtl="0" eaLnBrk="0" fontAlgn="base" latinLnBrk="0" hangingPunct="0">
                <a:lnSpc>
                  <a:spcPct val="100000"/>
                </a:lnSpc>
                <a:spcBef>
                  <a:spcPct val="0"/>
                </a:spcBef>
                <a:spcAft>
                  <a:spcPct val="0"/>
                </a:spcAft>
                <a:buClrTx/>
                <a:buSzTx/>
                <a:buFontTx/>
                <a:buNone/>
                <a:tabLst/>
                <a:defRPr/>
              </a:pPr>
              <a:t>‹#›</a:t>
            </a:fld>
            <a:endParaRPr lang="en-US" altLang="en-US" sz="750" dirty="0" smtClean="0">
              <a:solidFill>
                <a:srgbClr val="7A777A"/>
              </a:solidFill>
            </a:endParaRPr>
          </a:p>
        </p:txBody>
      </p:sp>
    </p:spTree>
    <p:extLst>
      <p:ext uri="{BB962C8B-B14F-4D97-AF65-F5344CB8AC3E}">
        <p14:creationId xmlns:p14="http://schemas.microsoft.com/office/powerpoint/2010/main" val="527643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HGST_aWDco_2C_301c.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2900" y="354013"/>
            <a:ext cx="2305050"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0" descr="HGST_KP_thin_background_corner_light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30550" y="371475"/>
            <a:ext cx="6013450" cy="648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p:nvSpPr>
        <p:spPr bwMode="auto">
          <a:xfrm>
            <a:off x="527050" y="6380163"/>
            <a:ext cx="25765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000" b="1">
                <a:solidFill>
                  <a:schemeClr val="tx1"/>
                </a:solidFill>
                <a:latin typeface="Arial" panose="020B0604020202020204" pitchFamily="34" charset="0"/>
                <a:ea typeface="MS PGothic" panose="020B0600070205080204" pitchFamily="34" charset="-128"/>
              </a:defRPr>
            </a:lvl1pPr>
            <a:lvl2pPr marL="742950" indent="-285750" eaLnBrk="0" hangingPunct="0">
              <a:defRPr sz="1000" b="1">
                <a:solidFill>
                  <a:schemeClr val="tx1"/>
                </a:solidFill>
                <a:latin typeface="Arial" panose="020B0604020202020204" pitchFamily="34" charset="0"/>
                <a:ea typeface="MS PGothic" panose="020B0600070205080204" pitchFamily="34" charset="-128"/>
              </a:defRPr>
            </a:lvl2pPr>
            <a:lvl3pPr marL="1143000" indent="-228600" eaLnBrk="0" hangingPunct="0">
              <a:defRPr sz="1000" b="1">
                <a:solidFill>
                  <a:schemeClr val="tx1"/>
                </a:solidFill>
                <a:latin typeface="Arial" panose="020B0604020202020204" pitchFamily="34" charset="0"/>
                <a:ea typeface="MS PGothic" panose="020B0600070205080204" pitchFamily="34" charset="-128"/>
              </a:defRPr>
            </a:lvl3pPr>
            <a:lvl4pPr marL="1600200" indent="-228600" eaLnBrk="0" hangingPunct="0">
              <a:defRPr sz="1000" b="1">
                <a:solidFill>
                  <a:schemeClr val="tx1"/>
                </a:solidFill>
                <a:latin typeface="Arial" panose="020B0604020202020204" pitchFamily="34" charset="0"/>
                <a:ea typeface="MS PGothic" panose="020B0600070205080204" pitchFamily="34" charset="-128"/>
              </a:defRPr>
            </a:lvl4pPr>
            <a:lvl5pPr marL="2057400" indent="-228600" eaLnBrk="0" hangingPunct="0">
              <a:defRPr sz="1000" b="1">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50000"/>
              </a:spcBef>
              <a:spcAft>
                <a:spcPct val="20000"/>
              </a:spcAft>
              <a:buClr>
                <a:srgbClr val="A50021"/>
              </a:buClr>
              <a:buSzPct val="70000"/>
              <a:buFont typeface="Wingdings" panose="05000000000000000000" pitchFamily="2" charset="2"/>
              <a:defRPr sz="1000" b="1">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50000"/>
              </a:spcBef>
              <a:spcAft>
                <a:spcPct val="20000"/>
              </a:spcAft>
              <a:buClr>
                <a:srgbClr val="A50021"/>
              </a:buClr>
              <a:buSzPct val="70000"/>
              <a:buFont typeface="Wingdings" panose="05000000000000000000" pitchFamily="2" charset="2"/>
              <a:defRPr sz="1000" b="1">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50000"/>
              </a:spcBef>
              <a:spcAft>
                <a:spcPct val="20000"/>
              </a:spcAft>
              <a:buClr>
                <a:srgbClr val="A50021"/>
              </a:buClr>
              <a:buSzPct val="70000"/>
              <a:buFont typeface="Wingdings" panose="05000000000000000000" pitchFamily="2" charset="2"/>
              <a:defRPr sz="1000" b="1">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50000"/>
              </a:spcBef>
              <a:spcAft>
                <a:spcPct val="20000"/>
              </a:spcAft>
              <a:buClr>
                <a:srgbClr val="A50021"/>
              </a:buClr>
              <a:buSzPct val="70000"/>
              <a:buFont typeface="Wingdings" panose="05000000000000000000" pitchFamily="2" charset="2"/>
              <a:defRPr sz="1000" b="1">
                <a:solidFill>
                  <a:schemeClr val="tx1"/>
                </a:solidFill>
                <a:latin typeface="Arial" panose="020B0604020202020204" pitchFamily="34" charset="0"/>
                <a:ea typeface="MS PGothic" panose="020B0600070205080204" pitchFamily="34" charset="-128"/>
              </a:defRPr>
            </a:lvl9pPr>
          </a:lstStyle>
          <a:p>
            <a:pPr algn="l">
              <a:spcBef>
                <a:spcPct val="0"/>
              </a:spcBef>
              <a:spcAft>
                <a:spcPct val="0"/>
              </a:spcAft>
              <a:buClrTx/>
              <a:buSzTx/>
              <a:buFontTx/>
              <a:buNone/>
            </a:pPr>
            <a:r>
              <a:rPr lang="en-US" sz="900" b="0">
                <a:solidFill>
                  <a:srgbClr val="000000"/>
                </a:solidFill>
                <a:cs typeface="Arial"/>
              </a:rPr>
              <a:t>© 2012 HGST, a Western Digital company</a:t>
            </a:r>
          </a:p>
        </p:txBody>
      </p:sp>
      <p:sp>
        <p:nvSpPr>
          <p:cNvPr id="1716229" name="Rectangle 7"/>
          <p:cNvSpPr>
            <a:spLocks noGrp="1" noChangeArrowheads="1"/>
          </p:cNvSpPr>
          <p:nvPr>
            <p:ph type="subTitle" idx="1"/>
          </p:nvPr>
        </p:nvSpPr>
        <p:spPr>
          <a:xfrm>
            <a:off x="1371600" y="3886200"/>
            <a:ext cx="6400800" cy="1752600"/>
          </a:xfrm>
        </p:spPr>
        <p:txBody>
          <a:bodyPr/>
          <a:lstStyle>
            <a:lvl1pPr marL="0" indent="0">
              <a:spcBef>
                <a:spcPct val="0"/>
              </a:spcBef>
              <a:buFont typeface="Wingdings" pitchFamily="2" charset="2"/>
              <a:buNone/>
              <a:defRPr/>
            </a:lvl1pPr>
          </a:lstStyle>
          <a:p>
            <a:pPr lvl="0"/>
            <a:r>
              <a:rPr lang="en-US" noProof="0" smtClean="0"/>
              <a:t>Click to edit Master subtitle style</a:t>
            </a:r>
          </a:p>
        </p:txBody>
      </p:sp>
      <p:sp>
        <p:nvSpPr>
          <p:cNvPr id="1716230" name="Rectangle 6"/>
          <p:cNvSpPr>
            <a:spLocks noGrp="1" noChangeArrowheads="1"/>
          </p:cNvSpPr>
          <p:nvPr>
            <p:ph type="ctrTitle"/>
          </p:nvPr>
        </p:nvSpPr>
        <p:spPr>
          <a:xfrm>
            <a:off x="685800" y="2130425"/>
            <a:ext cx="7772400" cy="1470025"/>
          </a:xfrm>
        </p:spPr>
        <p:txBody>
          <a:bodyPr/>
          <a:lstStyle>
            <a:lvl1pPr>
              <a:defRPr b="1"/>
            </a:lvl1pPr>
          </a:lstStyle>
          <a:p>
            <a:pPr lvl="0"/>
            <a:r>
              <a:rPr lang="en-US" noProof="0" smtClean="0"/>
              <a:t>Click to edit Master title style</a:t>
            </a:r>
          </a:p>
        </p:txBody>
      </p:sp>
      <p:sp>
        <p:nvSpPr>
          <p:cNvPr id="7" name="Rectangle 21"/>
          <p:cNvSpPr>
            <a:spLocks noGrp="1" noChangeArrowheads="1"/>
          </p:cNvSpPr>
          <p:nvPr>
            <p:ph type="ftr" sz="quarter" idx="10"/>
          </p:nvPr>
        </p:nvSpPr>
        <p:spPr bwMode="auto">
          <a:xfrm>
            <a:off x="2992438" y="6345238"/>
            <a:ext cx="4268787" cy="303212"/>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l" eaLnBrk="0" hangingPunct="0">
              <a:spcBef>
                <a:spcPct val="0"/>
              </a:spcBef>
              <a:spcAft>
                <a:spcPct val="0"/>
              </a:spcAft>
              <a:buClrTx/>
              <a:buSzTx/>
              <a:buFontTx/>
              <a:buNone/>
              <a:defRPr b="0">
                <a:solidFill>
                  <a:srgbClr val="00588D"/>
                </a:solidFill>
                <a:latin typeface="Arial" pitchFamily="34" charset="0"/>
                <a:ea typeface="ＭＳ Ｐゴシック" pitchFamily="34" charset="-128"/>
                <a:cs typeface="Arial" pitchFamily="34" charset="0"/>
              </a:defRPr>
            </a:lvl1pPr>
          </a:lstStyle>
          <a:p>
            <a:pPr>
              <a:defRPr/>
            </a:pPr>
            <a:r>
              <a:rPr lang="en-US" altLang="en-US" sz="1000"/>
              <a:t>TAR Technologies for HGST Roadmap HGST Confidential</a:t>
            </a:r>
          </a:p>
        </p:txBody>
      </p:sp>
    </p:spTree>
    <p:extLst>
      <p:ext uri="{BB962C8B-B14F-4D97-AF65-F5344CB8AC3E}">
        <p14:creationId xmlns:p14="http://schemas.microsoft.com/office/powerpoint/2010/main" val="686404817"/>
      </p:ext>
    </p:extLst>
  </p:cSld>
  <p:clrMapOvr>
    <a:masterClrMapping/>
  </p:clrMapOvr>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sldNum" sz="quarter" idx="10"/>
          </p:nvPr>
        </p:nvSpPr>
        <p:spPr>
          <a:ln/>
        </p:spPr>
        <p:txBody>
          <a:bodyPr/>
          <a:lstStyle>
            <a:lvl1pPr>
              <a:defRPr/>
            </a:lvl1pPr>
          </a:lstStyle>
          <a:p>
            <a:fld id="{99C032E5-D4CF-453B-9C6F-52EB710ECB54}" type="slidenum">
              <a:rPr lang="en-US"/>
              <a:pPr/>
              <a:t>‹#›</a:t>
            </a:fld>
            <a:endParaRPr lang="en-US"/>
          </a:p>
        </p:txBody>
      </p:sp>
    </p:spTree>
    <p:extLst>
      <p:ext uri="{BB962C8B-B14F-4D97-AF65-F5344CB8AC3E}">
        <p14:creationId xmlns:p14="http://schemas.microsoft.com/office/powerpoint/2010/main" val="368820079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gradFill flip="none" rotWithShape="1">
            <a:gsLst>
              <a:gs pos="33000">
                <a:srgbClr val="00497E"/>
              </a:gs>
              <a:gs pos="79000">
                <a:schemeClr val="tx2">
                  <a:lumMod val="50000"/>
                </a:schemeClr>
              </a:gs>
            </a:gsLst>
            <a:path path="circle">
              <a:fillToRect r="100000" b="100000"/>
            </a:path>
            <a:tileRect l="-100000" t="-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Kinetic_Wave_12_white.png"/>
          <p:cNvPicPr>
            <a:picLocks noChangeAspect="1"/>
          </p:cNvPicPr>
          <p:nvPr userDrawn="1"/>
        </p:nvPicPr>
        <p:blipFill>
          <a:blip r:embed="rId2"/>
          <a:srcRect l="41726" b="17277"/>
          <a:stretch>
            <a:fillRect/>
          </a:stretch>
        </p:blipFill>
        <p:spPr>
          <a:xfrm flipV="1">
            <a:off x="0" y="0"/>
            <a:ext cx="5487893" cy="6019800"/>
          </a:xfrm>
          <a:prstGeom prst="rect">
            <a:avLst/>
          </a:prstGeom>
        </p:spPr>
      </p:pic>
      <p:pic>
        <p:nvPicPr>
          <p:cNvPr id="10" name="Picture 9" descr="white.HGST.logo.png"/>
          <p:cNvPicPr>
            <a:picLocks noChangeAspect="1"/>
          </p:cNvPicPr>
          <p:nvPr userDrawn="1"/>
        </p:nvPicPr>
        <p:blipFill>
          <a:blip r:embed="rId3"/>
          <a:stretch>
            <a:fillRect/>
          </a:stretch>
        </p:blipFill>
        <p:spPr>
          <a:xfrm>
            <a:off x="6873813" y="5610225"/>
            <a:ext cx="1952626" cy="781050"/>
          </a:xfrm>
          <a:prstGeom prst="rect">
            <a:avLst/>
          </a:prstGeom>
        </p:spPr>
      </p:pic>
      <p:sp>
        <p:nvSpPr>
          <p:cNvPr id="1078285" name="Rectangle 13"/>
          <p:cNvSpPr>
            <a:spLocks noGrp="1" noChangeArrowheads="1"/>
          </p:cNvSpPr>
          <p:nvPr>
            <p:ph type="subTitle" sz="quarter" idx="1" hasCustomPrompt="1"/>
          </p:nvPr>
        </p:nvSpPr>
        <p:spPr>
          <a:xfrm>
            <a:off x="2819399" y="4673600"/>
            <a:ext cx="5854700" cy="1110435"/>
          </a:xfrm>
          <a:prstGeom prst="rect">
            <a:avLst/>
          </a:prstGeom>
        </p:spPr>
        <p:txBody>
          <a:bodyPr lIns="0" tIns="0" rIns="0" bIns="0" anchor="t"/>
          <a:lstStyle>
            <a:lvl1pPr marL="0" indent="0" algn="r">
              <a:lnSpc>
                <a:spcPct val="100000"/>
              </a:lnSpc>
              <a:spcBef>
                <a:spcPts val="0"/>
              </a:spcBef>
              <a:spcAft>
                <a:spcPts val="0"/>
              </a:spcAft>
              <a:buFont typeface="Wingdings" pitchFamily="2" charset="2"/>
              <a:buNone/>
              <a:defRPr sz="1600" b="0">
                <a:solidFill>
                  <a:srgbClr val="FFFFFF"/>
                </a:solidFill>
              </a:defRPr>
            </a:lvl1pPr>
          </a:lstStyle>
          <a:p>
            <a:r>
              <a:rPr lang="en-US" dirty="0" smtClean="0"/>
              <a:t>Click to edit master subtitle style</a:t>
            </a:r>
            <a:endParaRPr lang="en-US" dirty="0"/>
          </a:p>
        </p:txBody>
      </p:sp>
      <p:sp>
        <p:nvSpPr>
          <p:cNvPr id="1078275" name="Rectangle 3"/>
          <p:cNvSpPr>
            <a:spLocks noGrp="1" noChangeArrowheads="1"/>
          </p:cNvSpPr>
          <p:nvPr>
            <p:ph type="ctrTitle" hasCustomPrompt="1"/>
          </p:nvPr>
        </p:nvSpPr>
        <p:spPr>
          <a:xfrm>
            <a:off x="3759200" y="2120900"/>
            <a:ext cx="4903150" cy="2413001"/>
          </a:xfrm>
          <a:prstGeom prst="rect">
            <a:avLst/>
          </a:prstGeom>
        </p:spPr>
        <p:txBody>
          <a:bodyPr lIns="0" tIns="0" rIns="0" bIns="0" anchor="b"/>
          <a:lstStyle>
            <a:lvl1pPr algn="r">
              <a:spcBef>
                <a:spcPts val="0"/>
              </a:spcBef>
              <a:defRPr sz="3600" b="0" spc="-100">
                <a:solidFill>
                  <a:srgbClr val="00ABD2"/>
                </a:solidFill>
              </a:defRPr>
            </a:lvl1pPr>
          </a:lstStyle>
          <a:p>
            <a:r>
              <a:rPr lang="en-US" dirty="0"/>
              <a:t>Click to edit </a:t>
            </a:r>
            <a:r>
              <a:rPr lang="en-US" dirty="0" smtClean="0"/>
              <a:t>master </a:t>
            </a:r>
            <a:r>
              <a:rPr lang="en-US" dirty="0"/>
              <a:t>title style</a:t>
            </a:r>
          </a:p>
        </p:txBody>
      </p:sp>
      <p:sp>
        <p:nvSpPr>
          <p:cNvPr id="8" name="Rectangle 24"/>
          <p:cNvSpPr>
            <a:spLocks noChangeArrowheads="1"/>
          </p:cNvSpPr>
          <p:nvPr userDrawn="1"/>
        </p:nvSpPr>
        <p:spPr bwMode="auto">
          <a:xfrm>
            <a:off x="4871533" y="6502879"/>
            <a:ext cx="3894859" cy="215444"/>
          </a:xfrm>
          <a:prstGeom prst="rect">
            <a:avLst/>
          </a:prstGeom>
          <a:noFill/>
          <a:ln w="9525">
            <a:noFill/>
            <a:miter lim="800000"/>
            <a:headEnd/>
            <a:tailEnd/>
          </a:ln>
          <a:effectLst/>
        </p:spPr>
        <p:txBody>
          <a:bodyPr wrap="square" anchor="ctr">
            <a:spAutoFit/>
          </a:bodyPr>
          <a:lstStyle/>
          <a:p>
            <a:pPr marL="0" marR="0" indent="0" algn="r" defTabSz="914400" rtl="0" eaLnBrk="0" fontAlgn="base" latinLnBrk="0" hangingPunct="0">
              <a:lnSpc>
                <a:spcPct val="100000"/>
              </a:lnSpc>
              <a:spcBef>
                <a:spcPct val="0"/>
              </a:spcBef>
              <a:spcAft>
                <a:spcPct val="0"/>
              </a:spcAft>
              <a:buClrTx/>
              <a:buSzTx/>
              <a:buFontTx/>
              <a:buNone/>
              <a:tabLst/>
              <a:defRPr/>
            </a:pPr>
            <a:r>
              <a:rPr lang="en-US" altLang="en-US" sz="750" kern="1200" dirty="0">
                <a:solidFill>
                  <a:srgbClr val="FFFFFF"/>
                </a:solidFill>
                <a:latin typeface="Arial" charset="0"/>
                <a:ea typeface="ＭＳ Ｐゴシック" pitchFamily="34" charset="-128"/>
                <a:cs typeface="Arial" charset="0"/>
              </a:rPr>
              <a:t>© </a:t>
            </a:r>
            <a:r>
              <a:rPr lang="en-US" altLang="en-US" sz="750" kern="1200" dirty="0" smtClean="0">
                <a:solidFill>
                  <a:srgbClr val="FFFFFF"/>
                </a:solidFill>
                <a:latin typeface="Arial" charset="0"/>
                <a:ea typeface="ＭＳ Ｐゴシック" pitchFamily="34" charset="-128"/>
                <a:cs typeface="Arial" charset="0"/>
              </a:rPr>
              <a:t>2014  HGST, INC.  </a:t>
            </a:r>
            <a:r>
              <a:rPr lang="en-US" altLang="en-US" sz="750" dirty="0" smtClean="0">
                <a:solidFill>
                  <a:srgbClr val="7A777A"/>
                </a:solidFill>
              </a:rPr>
              <a:t>|  HGST CONFIDENTIAL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sldNum" sz="quarter" idx="10"/>
          </p:nvPr>
        </p:nvSpPr>
        <p:spPr>
          <a:ln/>
        </p:spPr>
        <p:txBody>
          <a:bodyPr/>
          <a:lstStyle>
            <a:lvl1pPr>
              <a:defRPr/>
            </a:lvl1pPr>
          </a:lstStyle>
          <a:p>
            <a:fld id="{117C58F0-202D-4F0D-8E9C-10038DF13EAC}" type="slidenum">
              <a:rPr lang="en-US"/>
              <a:pPr/>
              <a:t>‹#›</a:t>
            </a:fld>
            <a:endParaRPr lang="en-US"/>
          </a:p>
        </p:txBody>
      </p:sp>
    </p:spTree>
    <p:extLst>
      <p:ext uri="{BB962C8B-B14F-4D97-AF65-F5344CB8AC3E}">
        <p14:creationId xmlns:p14="http://schemas.microsoft.com/office/powerpoint/2010/main" val="213673528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2588" y="931863"/>
            <a:ext cx="4151312" cy="536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31863"/>
            <a:ext cx="4151313" cy="536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sldNum" sz="quarter" idx="10"/>
          </p:nvPr>
        </p:nvSpPr>
        <p:spPr>
          <a:ln/>
        </p:spPr>
        <p:txBody>
          <a:bodyPr/>
          <a:lstStyle>
            <a:lvl1pPr>
              <a:defRPr/>
            </a:lvl1pPr>
          </a:lstStyle>
          <a:p>
            <a:fld id="{F5D75099-7FD1-4E97-B6AB-C8914B28C008}" type="slidenum">
              <a:rPr lang="en-US"/>
              <a:pPr/>
              <a:t>‹#›</a:t>
            </a:fld>
            <a:endParaRPr lang="en-US"/>
          </a:p>
        </p:txBody>
      </p:sp>
    </p:spTree>
    <p:extLst>
      <p:ext uri="{BB962C8B-B14F-4D97-AF65-F5344CB8AC3E}">
        <p14:creationId xmlns:p14="http://schemas.microsoft.com/office/powerpoint/2010/main" val="3154558203"/>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sldNum" sz="quarter" idx="10"/>
          </p:nvPr>
        </p:nvSpPr>
        <p:spPr>
          <a:ln/>
        </p:spPr>
        <p:txBody>
          <a:bodyPr/>
          <a:lstStyle>
            <a:lvl1pPr>
              <a:defRPr/>
            </a:lvl1pPr>
          </a:lstStyle>
          <a:p>
            <a:fld id="{5BD9B97F-B59C-4DF8-9F98-876678DCFBCD}" type="slidenum">
              <a:rPr lang="en-US"/>
              <a:pPr/>
              <a:t>‹#›</a:t>
            </a:fld>
            <a:endParaRPr lang="en-US"/>
          </a:p>
        </p:txBody>
      </p:sp>
    </p:spTree>
    <p:extLst>
      <p:ext uri="{BB962C8B-B14F-4D97-AF65-F5344CB8AC3E}">
        <p14:creationId xmlns:p14="http://schemas.microsoft.com/office/powerpoint/2010/main" val="80243058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sldNum" sz="quarter" idx="10"/>
          </p:nvPr>
        </p:nvSpPr>
        <p:spPr>
          <a:ln/>
        </p:spPr>
        <p:txBody>
          <a:bodyPr/>
          <a:lstStyle>
            <a:lvl1pPr>
              <a:defRPr/>
            </a:lvl1pPr>
          </a:lstStyle>
          <a:p>
            <a:fld id="{D6CAB63F-F5DA-4685-8CB5-458ABC3CE69C}" type="slidenum">
              <a:rPr lang="en-US"/>
              <a:pPr/>
              <a:t>‹#›</a:t>
            </a:fld>
            <a:endParaRPr lang="en-US"/>
          </a:p>
        </p:txBody>
      </p:sp>
    </p:spTree>
    <p:extLst>
      <p:ext uri="{BB962C8B-B14F-4D97-AF65-F5344CB8AC3E}">
        <p14:creationId xmlns:p14="http://schemas.microsoft.com/office/powerpoint/2010/main" val="242302887"/>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sldNum" sz="quarter" idx="10"/>
          </p:nvPr>
        </p:nvSpPr>
        <p:spPr>
          <a:ln/>
        </p:spPr>
        <p:txBody>
          <a:bodyPr/>
          <a:lstStyle>
            <a:lvl1pPr>
              <a:defRPr/>
            </a:lvl1pPr>
          </a:lstStyle>
          <a:p>
            <a:fld id="{656F53A8-86A8-4F7B-9584-AE9FAACE9F67}" type="slidenum">
              <a:rPr lang="en-US"/>
              <a:pPr/>
              <a:t>‹#›</a:t>
            </a:fld>
            <a:endParaRPr lang="en-US"/>
          </a:p>
        </p:txBody>
      </p:sp>
    </p:spTree>
    <p:extLst>
      <p:ext uri="{BB962C8B-B14F-4D97-AF65-F5344CB8AC3E}">
        <p14:creationId xmlns:p14="http://schemas.microsoft.com/office/powerpoint/2010/main" val="175803532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sldNum" sz="quarter" idx="10"/>
          </p:nvPr>
        </p:nvSpPr>
        <p:spPr>
          <a:ln/>
        </p:spPr>
        <p:txBody>
          <a:bodyPr/>
          <a:lstStyle>
            <a:lvl1pPr>
              <a:defRPr/>
            </a:lvl1pPr>
          </a:lstStyle>
          <a:p>
            <a:fld id="{0E825FBB-5E0A-4874-8DFD-F43F7CDDBB0D}" type="slidenum">
              <a:rPr lang="en-US"/>
              <a:pPr/>
              <a:t>‹#›</a:t>
            </a:fld>
            <a:endParaRPr lang="en-US"/>
          </a:p>
        </p:txBody>
      </p:sp>
    </p:spTree>
    <p:extLst>
      <p:ext uri="{BB962C8B-B14F-4D97-AF65-F5344CB8AC3E}">
        <p14:creationId xmlns:p14="http://schemas.microsoft.com/office/powerpoint/2010/main" val="230440388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sldNum" sz="quarter" idx="10"/>
          </p:nvPr>
        </p:nvSpPr>
        <p:spPr>
          <a:ln/>
        </p:spPr>
        <p:txBody>
          <a:bodyPr/>
          <a:lstStyle>
            <a:lvl1pPr>
              <a:defRPr/>
            </a:lvl1pPr>
          </a:lstStyle>
          <a:p>
            <a:fld id="{0E02F65A-A90A-43C4-A3C5-112A00A64D2B}" type="slidenum">
              <a:rPr lang="en-US"/>
              <a:pPr/>
              <a:t>‹#›</a:t>
            </a:fld>
            <a:endParaRPr lang="en-US"/>
          </a:p>
        </p:txBody>
      </p:sp>
    </p:spTree>
    <p:extLst>
      <p:ext uri="{BB962C8B-B14F-4D97-AF65-F5344CB8AC3E}">
        <p14:creationId xmlns:p14="http://schemas.microsoft.com/office/powerpoint/2010/main" val="1147551729"/>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sldNum" sz="quarter" idx="10"/>
          </p:nvPr>
        </p:nvSpPr>
        <p:spPr>
          <a:ln/>
        </p:spPr>
        <p:txBody>
          <a:bodyPr/>
          <a:lstStyle>
            <a:lvl1pPr>
              <a:defRPr/>
            </a:lvl1pPr>
          </a:lstStyle>
          <a:p>
            <a:fld id="{83AA195F-3DB3-4101-8BA8-19409D719084}" type="slidenum">
              <a:rPr lang="en-US"/>
              <a:pPr/>
              <a:t>‹#›</a:t>
            </a:fld>
            <a:endParaRPr lang="en-US"/>
          </a:p>
        </p:txBody>
      </p:sp>
    </p:spTree>
    <p:extLst>
      <p:ext uri="{BB962C8B-B14F-4D97-AF65-F5344CB8AC3E}">
        <p14:creationId xmlns:p14="http://schemas.microsoft.com/office/powerpoint/2010/main" val="255572433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76200"/>
            <a:ext cx="2151063" cy="6218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76200"/>
            <a:ext cx="6305550" cy="6218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sldNum" sz="quarter" idx="10"/>
          </p:nvPr>
        </p:nvSpPr>
        <p:spPr>
          <a:ln/>
        </p:spPr>
        <p:txBody>
          <a:bodyPr/>
          <a:lstStyle>
            <a:lvl1pPr>
              <a:defRPr/>
            </a:lvl1pPr>
          </a:lstStyle>
          <a:p>
            <a:fld id="{3B4DA5D1-C42F-4241-844B-2CD1CC096902}" type="slidenum">
              <a:rPr lang="en-US"/>
              <a:pPr/>
              <a:t>‹#›</a:t>
            </a:fld>
            <a:endParaRPr lang="en-US"/>
          </a:p>
        </p:txBody>
      </p:sp>
    </p:spTree>
    <p:extLst>
      <p:ext uri="{BB962C8B-B14F-4D97-AF65-F5344CB8AC3E}">
        <p14:creationId xmlns:p14="http://schemas.microsoft.com/office/powerpoint/2010/main" val="909892346"/>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313613" cy="547688"/>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82588" y="931863"/>
            <a:ext cx="4151312" cy="5362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931863"/>
            <a:ext cx="4151313" cy="26050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86300" y="3689350"/>
            <a:ext cx="4151313" cy="2605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9"/>
          <p:cNvSpPr>
            <a:spLocks noGrp="1" noChangeArrowheads="1"/>
          </p:cNvSpPr>
          <p:nvPr>
            <p:ph type="sldNum" sz="quarter" idx="10"/>
          </p:nvPr>
        </p:nvSpPr>
        <p:spPr>
          <a:ln/>
        </p:spPr>
        <p:txBody>
          <a:bodyPr/>
          <a:lstStyle>
            <a:lvl1pPr>
              <a:defRPr/>
            </a:lvl1pPr>
          </a:lstStyle>
          <a:p>
            <a:fld id="{6CAA2C76-DB3E-4611-BFCF-DDA84AED378E}" type="slidenum">
              <a:rPr lang="en-US"/>
              <a:pPr/>
              <a:t>‹#›</a:t>
            </a:fld>
            <a:endParaRPr lang="en-US"/>
          </a:p>
        </p:txBody>
      </p:sp>
    </p:spTree>
    <p:extLst>
      <p:ext uri="{BB962C8B-B14F-4D97-AF65-F5344CB8AC3E}">
        <p14:creationId xmlns:p14="http://schemas.microsoft.com/office/powerpoint/2010/main" val="242571443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033" y="79926"/>
            <a:ext cx="7390067" cy="976860"/>
          </a:xfrm>
        </p:spPr>
        <p:txBody>
          <a:bodyPr/>
          <a:lstStyle/>
          <a:p>
            <a:r>
              <a:rPr lang="en-US" dirty="0" smtClean="0"/>
              <a:t>Click to edit Master title style</a:t>
            </a:r>
            <a:endParaRPr lang="en-US" dirty="0"/>
          </a:p>
        </p:txBody>
      </p:sp>
      <p:sp>
        <p:nvSpPr>
          <p:cNvPr id="5" name="Content Placeholder 4"/>
          <p:cNvSpPr>
            <a:spLocks noGrp="1"/>
          </p:cNvSpPr>
          <p:nvPr>
            <p:ph sz="quarter" idx="10"/>
          </p:nvPr>
        </p:nvSpPr>
        <p:spPr>
          <a:xfrm>
            <a:off x="391071" y="1456556"/>
            <a:ext cx="8347738" cy="4786466"/>
          </a:xfrm>
          <a:prstGeom prst="rect">
            <a:avLst/>
          </a:prstGeom>
        </p:spPr>
        <p:txBody>
          <a:bodyPr/>
          <a:lstStyle>
            <a:lvl1pPr>
              <a:spcAft>
                <a:spcPts val="200"/>
              </a:spcAft>
              <a:defRPr/>
            </a:lvl1pPr>
            <a:lvl2pPr marL="557784" indent="-285750">
              <a:buClr>
                <a:schemeClr val="accent5"/>
              </a:buClr>
              <a:buFont typeface="Lucida Grande"/>
              <a:buChar char="-"/>
              <a:defRPr/>
            </a:lvl2pPr>
            <a:lvl3pPr marL="768096">
              <a:buClr>
                <a:schemeClr val="accent5"/>
              </a:buClr>
              <a:buFont typeface="Lucida Grande"/>
              <a:buChar char="»"/>
              <a:defRPr/>
            </a:lvl3pPr>
          </a:lstStyle>
          <a:p>
            <a:pPr lvl="0"/>
            <a:r>
              <a:rPr lang="en-US" dirty="0" smtClean="0"/>
              <a:t>Click to edit Master text styles</a:t>
            </a:r>
          </a:p>
          <a:p>
            <a:pPr lvl="1"/>
            <a:r>
              <a:rPr lang="en-US" dirty="0" smtClean="0"/>
              <a:t>Second level</a:t>
            </a:r>
          </a:p>
          <a:p>
            <a:pPr lvl="2"/>
            <a:r>
              <a:rPr lang="en-US" dirty="0" smtClean="0"/>
              <a:t>Third level</a:t>
            </a:r>
          </a:p>
        </p:txBody>
      </p:sp>
      <p:pic>
        <p:nvPicPr>
          <p:cNvPr id="4" name="Picture 3" descr="Kinetic_Wave_12_GREY.png"/>
          <p:cNvPicPr>
            <a:picLocks noChangeAspect="1"/>
          </p:cNvPicPr>
          <p:nvPr userDrawn="1"/>
        </p:nvPicPr>
        <p:blipFill>
          <a:blip r:embed="rId2">
            <a:alphaModFix amt="33000"/>
          </a:blip>
          <a:srcRect l="49785" t="51667" r="3640"/>
          <a:stretch>
            <a:fillRect/>
          </a:stretch>
        </p:blipFill>
        <p:spPr>
          <a:xfrm flipH="1">
            <a:off x="7110109" y="0"/>
            <a:ext cx="2033891" cy="2451100"/>
          </a:xfrm>
          <a:prstGeom prst="rect">
            <a:avLst/>
          </a:prstGeom>
        </p:spPr>
      </p:pic>
      <p:pic>
        <p:nvPicPr>
          <p:cNvPr id="6" name="Picture 5"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a:off x="457200" y="6172200"/>
            <a:ext cx="8229600" cy="66675"/>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000" b="1">
                <a:solidFill>
                  <a:schemeClr val="tx1"/>
                </a:solidFill>
                <a:latin typeface="Arial" panose="020B0604020202020204" pitchFamily="34" charset="0"/>
                <a:ea typeface="MS PGothic" panose="020B0600070205080204" pitchFamily="34" charset="-128"/>
              </a:defRPr>
            </a:lvl1pPr>
            <a:lvl2pPr marL="742950" indent="-285750" eaLnBrk="0" hangingPunct="0">
              <a:defRPr sz="1000" b="1">
                <a:solidFill>
                  <a:schemeClr val="tx1"/>
                </a:solidFill>
                <a:latin typeface="Arial" panose="020B0604020202020204" pitchFamily="34" charset="0"/>
                <a:ea typeface="MS PGothic" panose="020B0600070205080204" pitchFamily="34" charset="-128"/>
              </a:defRPr>
            </a:lvl2pPr>
            <a:lvl3pPr marL="1143000" indent="-228600" eaLnBrk="0" hangingPunct="0">
              <a:defRPr sz="1000" b="1">
                <a:solidFill>
                  <a:schemeClr val="tx1"/>
                </a:solidFill>
                <a:latin typeface="Arial" panose="020B0604020202020204" pitchFamily="34" charset="0"/>
                <a:ea typeface="MS PGothic" panose="020B0600070205080204" pitchFamily="34" charset="-128"/>
              </a:defRPr>
            </a:lvl3pPr>
            <a:lvl4pPr marL="1600200" indent="-228600" eaLnBrk="0" hangingPunct="0">
              <a:defRPr sz="1000" b="1">
                <a:solidFill>
                  <a:schemeClr val="tx1"/>
                </a:solidFill>
                <a:latin typeface="Arial" panose="020B0604020202020204" pitchFamily="34" charset="0"/>
                <a:ea typeface="MS PGothic" panose="020B0600070205080204" pitchFamily="34" charset="-128"/>
              </a:defRPr>
            </a:lvl4pPr>
            <a:lvl5pPr marL="2057400" indent="-228600" eaLnBrk="0" hangingPunct="0">
              <a:defRPr sz="1000" b="1">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50000"/>
              </a:spcBef>
              <a:spcAft>
                <a:spcPct val="20000"/>
              </a:spcAft>
              <a:buClr>
                <a:srgbClr val="A50021"/>
              </a:buClr>
              <a:buSzPct val="70000"/>
              <a:buFont typeface="Wingdings" panose="05000000000000000000" pitchFamily="2" charset="2"/>
              <a:defRPr sz="1000" b="1">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50000"/>
              </a:spcBef>
              <a:spcAft>
                <a:spcPct val="20000"/>
              </a:spcAft>
              <a:buClr>
                <a:srgbClr val="A50021"/>
              </a:buClr>
              <a:buSzPct val="70000"/>
              <a:buFont typeface="Wingdings" panose="05000000000000000000" pitchFamily="2" charset="2"/>
              <a:defRPr sz="1000" b="1">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50000"/>
              </a:spcBef>
              <a:spcAft>
                <a:spcPct val="20000"/>
              </a:spcAft>
              <a:buClr>
                <a:srgbClr val="A50021"/>
              </a:buClr>
              <a:buSzPct val="70000"/>
              <a:buFont typeface="Wingdings" panose="05000000000000000000" pitchFamily="2" charset="2"/>
              <a:defRPr sz="1000" b="1">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50000"/>
              </a:spcBef>
              <a:spcAft>
                <a:spcPct val="20000"/>
              </a:spcAft>
              <a:buClr>
                <a:srgbClr val="A50021"/>
              </a:buClr>
              <a:buSzPct val="70000"/>
              <a:buFont typeface="Wingdings" panose="05000000000000000000" pitchFamily="2" charset="2"/>
              <a:defRPr sz="1000" b="1">
                <a:solidFill>
                  <a:schemeClr val="tx1"/>
                </a:solidFill>
                <a:latin typeface="Arial" panose="020B0604020202020204" pitchFamily="34" charset="0"/>
                <a:ea typeface="MS PGothic" panose="020B0600070205080204" pitchFamily="34" charset="-128"/>
              </a:defRPr>
            </a:lvl9pPr>
          </a:lstStyle>
          <a:p>
            <a:pPr eaLnBrk="1" hangingPunct="1">
              <a:buFont typeface="Wingdings" pitchFamily="2" charset="2"/>
              <a:buNone/>
            </a:pPr>
            <a:endParaRPr lang="en-US">
              <a:solidFill>
                <a:srgbClr val="000000"/>
              </a:solidFill>
              <a:cs typeface="Arial"/>
            </a:endParaRPr>
          </a:p>
        </p:txBody>
      </p:sp>
      <p:sp>
        <p:nvSpPr>
          <p:cNvPr id="8" name="Title 1"/>
          <p:cNvSpPr>
            <a:spLocks noGrp="1"/>
          </p:cNvSpPr>
          <p:nvPr>
            <p:ph type="title"/>
          </p:nvPr>
        </p:nvSpPr>
        <p:spPr>
          <a:xfrm>
            <a:off x="0" y="197554"/>
            <a:ext cx="9144000" cy="676275"/>
          </a:xfrm>
        </p:spPr>
        <p:txBody>
          <a:bodyPr>
            <a:normAutofit/>
          </a:bodyPr>
          <a:lstStyle>
            <a:lvl1pPr>
              <a:defRPr sz="3600">
                <a:solidFill>
                  <a:srgbClr val="800000"/>
                </a:solidFill>
              </a:defRPr>
            </a:lvl1pPr>
          </a:lstStyle>
          <a:p>
            <a:r>
              <a:rPr lang="en-US" dirty="0" smtClean="0"/>
              <a:t>Click to edit Master title style</a:t>
            </a:r>
            <a:endParaRPr lang="en-US" dirty="0"/>
          </a:p>
        </p:txBody>
      </p:sp>
      <p:sp>
        <p:nvSpPr>
          <p:cNvPr id="4"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buFont typeface="Wingdings" charset="0"/>
              <a:buNone/>
              <a:defRPr sz="1400">
                <a:latin typeface="+mn-lt"/>
                <a:ea typeface="+mn-ea"/>
                <a:cs typeface="+mn-cs"/>
              </a:defRPr>
            </a:lvl1pPr>
          </a:lstStyle>
          <a:p>
            <a:pPr>
              <a:defRPr/>
            </a:pPr>
            <a:r>
              <a:rPr lang="en-US" b="1">
                <a:solidFill>
                  <a:srgbClr val="000000"/>
                </a:solidFill>
              </a:rPr>
              <a:t>April 11, 2012</a:t>
            </a:r>
            <a:endParaRPr lang="en-US" b="1" dirty="0">
              <a:solidFill>
                <a:srgbClr val="000000"/>
              </a:solidFill>
            </a:endParaRPr>
          </a:p>
        </p:txBody>
      </p:sp>
      <p:sp>
        <p:nvSpPr>
          <p:cNvPr id="5" name="Footer Placeholder 5"/>
          <p:cNvSpPr>
            <a:spLocks noGrp="1"/>
          </p:cNvSpPr>
          <p:nvPr>
            <p:ph type="ftr" sz="quarter" idx="11"/>
          </p:nvPr>
        </p:nvSpPr>
        <p:spPr>
          <a:xfrm>
            <a:off x="3124200" y="6356350"/>
            <a:ext cx="2895600" cy="365125"/>
          </a:xfrm>
          <a:prstGeom prst="rect">
            <a:avLst/>
          </a:prstGeom>
        </p:spPr>
        <p:txBody>
          <a:bodyPr/>
          <a:lstStyle>
            <a:lvl1pPr algn="ctr" fontAlgn="auto">
              <a:spcBef>
                <a:spcPts val="0"/>
              </a:spcBef>
              <a:spcAft>
                <a:spcPts val="0"/>
              </a:spcAft>
              <a:buFont typeface="Wingdings" charset="0"/>
              <a:buNone/>
              <a:defRPr sz="1400">
                <a:latin typeface="+mn-lt"/>
                <a:ea typeface="+mn-ea"/>
                <a:cs typeface="+mn-cs"/>
              </a:defRPr>
            </a:lvl1pPr>
          </a:lstStyle>
          <a:p>
            <a:pPr>
              <a:defRPr/>
            </a:pPr>
            <a:r>
              <a:rPr lang="hu-HU" b="1">
                <a:solidFill>
                  <a:srgbClr val="000000"/>
                </a:solidFill>
              </a:rPr>
              <a:t>Occidental College Physics Seminar</a:t>
            </a:r>
            <a:endParaRPr lang="en-US" b="1" dirty="0">
              <a:solidFill>
                <a:srgbClr val="000000"/>
              </a:solidFill>
            </a:endParaRPr>
          </a:p>
        </p:txBody>
      </p:sp>
      <p:sp>
        <p:nvSpPr>
          <p:cNvPr id="6" name="Slide Number Placeholder 6"/>
          <p:cNvSpPr>
            <a:spLocks noGrp="1"/>
          </p:cNvSpPr>
          <p:nvPr>
            <p:ph type="sldNum" sz="quarter" idx="12"/>
          </p:nvPr>
        </p:nvSpPr>
        <p:spPr>
          <a:xfrm>
            <a:off x="6553200" y="6356350"/>
            <a:ext cx="2133600" cy="365125"/>
          </a:xfrm>
        </p:spPr>
        <p:txBody>
          <a:bodyPr/>
          <a:lstStyle>
            <a:lvl1pPr algn="r">
              <a:defRPr sz="1400"/>
            </a:lvl1pPr>
          </a:lstStyle>
          <a:p>
            <a:fld id="{3C46686D-5CC0-4451-8F45-662868FD2D37}" type="slidenum">
              <a:rPr lang="en-US"/>
              <a:pPr/>
              <a:t>‹#›</a:t>
            </a:fld>
            <a:endParaRPr lang="en-US"/>
          </a:p>
        </p:txBody>
      </p:sp>
    </p:spTree>
    <p:extLst>
      <p:ext uri="{BB962C8B-B14F-4D97-AF65-F5344CB8AC3E}">
        <p14:creationId xmlns:p14="http://schemas.microsoft.com/office/powerpoint/2010/main" val="39615947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19" descr="burst_bo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300" y="406400"/>
            <a:ext cx="5981700" cy="645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3" descr="HGST_aWDco_2C_301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2900" y="354013"/>
            <a:ext cx="2305050"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2071688" y="4724400"/>
            <a:ext cx="289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marL="231775" indent="-231775" algn="r">
              <a:defRPr sz="2200">
                <a:solidFill>
                  <a:schemeClr val="tx1"/>
                </a:solidFill>
                <a:latin typeface="Arial" panose="020B0604020202020204" pitchFamily="34" charset="0"/>
                <a:cs typeface="Arial" panose="020B0604020202020204" pitchFamily="34" charset="0"/>
              </a:defRPr>
            </a:lvl1pPr>
            <a:lvl2pPr marL="742950" indent="-285750" algn="r">
              <a:defRPr sz="2200">
                <a:solidFill>
                  <a:schemeClr val="tx1"/>
                </a:solidFill>
                <a:latin typeface="Arial" panose="020B0604020202020204" pitchFamily="34" charset="0"/>
                <a:cs typeface="Arial" panose="020B0604020202020204" pitchFamily="34" charset="0"/>
              </a:defRPr>
            </a:lvl2pPr>
            <a:lvl3pPr marL="1143000" indent="-228600" algn="r">
              <a:defRPr sz="2200">
                <a:solidFill>
                  <a:schemeClr val="tx1"/>
                </a:solidFill>
                <a:latin typeface="Arial" panose="020B0604020202020204" pitchFamily="34" charset="0"/>
                <a:cs typeface="Arial" panose="020B0604020202020204" pitchFamily="34" charset="0"/>
              </a:defRPr>
            </a:lvl3pPr>
            <a:lvl4pPr marL="1600200" indent="-228600" algn="r">
              <a:defRPr sz="2200">
                <a:solidFill>
                  <a:schemeClr val="tx1"/>
                </a:solidFill>
                <a:latin typeface="Arial" panose="020B0604020202020204" pitchFamily="34" charset="0"/>
                <a:cs typeface="Arial" panose="020B0604020202020204" pitchFamily="34" charset="0"/>
              </a:defRPr>
            </a:lvl4pPr>
            <a:lvl5pPr marL="2057400" indent="-228600" algn="r">
              <a:defRPr sz="2200">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a:buClr>
                <a:srgbClr val="FF0000"/>
              </a:buClr>
              <a:defRPr/>
            </a:pPr>
            <a:endParaRPr lang="ja-JP" altLang="en-US" sz="1800" dirty="0" smtClean="0">
              <a:solidFill>
                <a:srgbClr val="000000"/>
              </a:solidFill>
              <a:ea typeface="ＭＳ Ｐゴシック" panose="020B0600070205080204" pitchFamily="50" charset="-128"/>
            </a:endParaRPr>
          </a:p>
        </p:txBody>
      </p:sp>
      <p:sp>
        <p:nvSpPr>
          <p:cNvPr id="7" name="Rectangle 24"/>
          <p:cNvSpPr>
            <a:spLocks noChangeArrowheads="1"/>
          </p:cNvSpPr>
          <p:nvPr/>
        </p:nvSpPr>
        <p:spPr bwMode="auto">
          <a:xfrm>
            <a:off x="533400" y="6380163"/>
            <a:ext cx="2576513" cy="228600"/>
          </a:xfrm>
          <a:prstGeom prst="rect">
            <a:avLst/>
          </a:prstGeom>
          <a:noFill/>
          <a:ln w="9525">
            <a:noFill/>
            <a:miter lim="800000"/>
            <a:headEnd/>
            <a:tailEnd/>
          </a:ln>
          <a:effectLst/>
        </p:spPr>
        <p:txBody>
          <a:bodyPr anchor="ctr">
            <a:spAutoFit/>
          </a:bodyPr>
          <a:lstStyle>
            <a:lvl1pPr>
              <a:defRPr sz="2200">
                <a:solidFill>
                  <a:schemeClr val="tx1"/>
                </a:solidFill>
                <a:latin typeface="Arial" panose="020B0604020202020204" pitchFamily="34" charset="0"/>
                <a:cs typeface="Arial" panose="020B0604020202020204" pitchFamily="34" charset="0"/>
              </a:defRPr>
            </a:lvl1pPr>
            <a:lvl2pPr marL="742950" indent="-285750">
              <a:defRPr sz="2200">
                <a:solidFill>
                  <a:schemeClr val="tx1"/>
                </a:solidFill>
                <a:latin typeface="Arial" panose="020B0604020202020204" pitchFamily="34" charset="0"/>
                <a:cs typeface="Arial" panose="020B0604020202020204" pitchFamily="34" charset="0"/>
              </a:defRPr>
            </a:lvl2pPr>
            <a:lvl3pPr marL="1143000" indent="-228600">
              <a:defRPr sz="2200">
                <a:solidFill>
                  <a:schemeClr val="tx1"/>
                </a:solidFill>
                <a:latin typeface="Arial" panose="020B0604020202020204" pitchFamily="34" charset="0"/>
                <a:cs typeface="Arial" panose="020B0604020202020204" pitchFamily="34" charset="0"/>
              </a:defRPr>
            </a:lvl3pPr>
            <a:lvl4pPr marL="1600200" indent="-228600">
              <a:defRPr sz="2200">
                <a:solidFill>
                  <a:schemeClr val="tx1"/>
                </a:solidFill>
                <a:latin typeface="Arial" panose="020B0604020202020204" pitchFamily="34" charset="0"/>
                <a:cs typeface="Arial" panose="020B0604020202020204" pitchFamily="34" charset="0"/>
              </a:defRPr>
            </a:lvl4pPr>
            <a:lvl5pPr marL="2057400" indent="-228600">
              <a:defRPr sz="2200">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eaLnBrk="0" hangingPunct="0">
              <a:spcBef>
                <a:spcPct val="0"/>
              </a:spcBef>
              <a:spcAft>
                <a:spcPct val="0"/>
              </a:spcAft>
              <a:buClrTx/>
              <a:buSzTx/>
              <a:buFontTx/>
              <a:buNone/>
              <a:defRPr/>
            </a:pPr>
            <a:r>
              <a:rPr lang="en-US" altLang="en-US" sz="900" dirty="0" smtClean="0">
                <a:solidFill>
                  <a:srgbClr val="000000"/>
                </a:solidFill>
                <a:ea typeface="ＭＳ Ｐゴシック" panose="020B0600070205080204" pitchFamily="50" charset="-128"/>
              </a:rPr>
              <a:t>© 201</a:t>
            </a:r>
            <a:r>
              <a:rPr lang="en-US" altLang="ja-JP" sz="900" dirty="0" smtClean="0">
                <a:solidFill>
                  <a:srgbClr val="000000"/>
                </a:solidFill>
                <a:ea typeface="ＭＳ Ｐゴシック" panose="020B0600070205080204" pitchFamily="50" charset="-128"/>
              </a:rPr>
              <a:t>4</a:t>
            </a:r>
            <a:r>
              <a:rPr lang="en-US" altLang="en-US" sz="900" dirty="0" smtClean="0">
                <a:solidFill>
                  <a:srgbClr val="000000"/>
                </a:solidFill>
                <a:ea typeface="ＭＳ Ｐゴシック" panose="020B0600070205080204" pitchFamily="50" charset="-128"/>
              </a:rPr>
              <a:t> HGST, a Western Digital company</a:t>
            </a:r>
          </a:p>
        </p:txBody>
      </p:sp>
      <p:sp>
        <p:nvSpPr>
          <p:cNvPr id="8" name="Rectangle 24"/>
          <p:cNvSpPr>
            <a:spLocks noChangeArrowheads="1"/>
          </p:cNvSpPr>
          <p:nvPr/>
        </p:nvSpPr>
        <p:spPr bwMode="auto">
          <a:xfrm>
            <a:off x="533400" y="5791200"/>
            <a:ext cx="25765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r">
              <a:defRPr sz="2200">
                <a:solidFill>
                  <a:schemeClr val="tx1"/>
                </a:solidFill>
                <a:latin typeface="Arial" panose="020B0604020202020204" pitchFamily="34" charset="0"/>
                <a:cs typeface="Arial" panose="020B0604020202020204" pitchFamily="34" charset="0"/>
              </a:defRPr>
            </a:lvl1pPr>
            <a:lvl2pPr marL="742950" indent="-285750" algn="r">
              <a:defRPr sz="2200">
                <a:solidFill>
                  <a:schemeClr val="tx1"/>
                </a:solidFill>
                <a:latin typeface="Arial" panose="020B0604020202020204" pitchFamily="34" charset="0"/>
                <a:cs typeface="Arial" panose="020B0604020202020204" pitchFamily="34" charset="0"/>
              </a:defRPr>
            </a:lvl2pPr>
            <a:lvl3pPr marL="1143000" indent="-228600" algn="r">
              <a:defRPr sz="2200">
                <a:solidFill>
                  <a:schemeClr val="tx1"/>
                </a:solidFill>
                <a:latin typeface="Arial" panose="020B0604020202020204" pitchFamily="34" charset="0"/>
                <a:cs typeface="Arial" panose="020B0604020202020204" pitchFamily="34" charset="0"/>
              </a:defRPr>
            </a:lvl3pPr>
            <a:lvl4pPr marL="1600200" indent="-228600" algn="r">
              <a:defRPr sz="2200">
                <a:solidFill>
                  <a:schemeClr val="tx1"/>
                </a:solidFill>
                <a:latin typeface="Arial" panose="020B0604020202020204" pitchFamily="34" charset="0"/>
                <a:cs typeface="Arial" panose="020B0604020202020204" pitchFamily="34" charset="0"/>
              </a:defRPr>
            </a:lvl4pPr>
            <a:lvl5pPr marL="2057400" indent="-228600" algn="r">
              <a:defRPr sz="2200">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eaLnBrk="0" hangingPunct="0">
              <a:spcBef>
                <a:spcPct val="0"/>
              </a:spcBef>
              <a:spcAft>
                <a:spcPct val="0"/>
              </a:spcAft>
              <a:buClrTx/>
              <a:buSzTx/>
              <a:buFontTx/>
              <a:buNone/>
              <a:defRPr/>
            </a:pPr>
            <a:r>
              <a:rPr lang="en-US" altLang="en-US" sz="900" dirty="0" smtClean="0">
                <a:solidFill>
                  <a:srgbClr val="548DD4"/>
                </a:solidFill>
                <a:ea typeface="ＭＳ Ｐゴシック" panose="020B0600070205080204" pitchFamily="50" charset="-128"/>
              </a:rPr>
              <a:t>HGST Confidential</a:t>
            </a:r>
          </a:p>
        </p:txBody>
      </p:sp>
      <p:sp>
        <p:nvSpPr>
          <p:cNvPr id="9" name="Rectangle 6"/>
          <p:cNvSpPr>
            <a:spLocks noChangeArrowheads="1"/>
          </p:cNvSpPr>
          <p:nvPr userDrawn="1"/>
        </p:nvSpPr>
        <p:spPr bwMode="auto">
          <a:xfrm>
            <a:off x="503238" y="6092825"/>
            <a:ext cx="57245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lgn="r">
              <a:defRPr sz="2200">
                <a:solidFill>
                  <a:schemeClr val="tx1"/>
                </a:solidFill>
                <a:latin typeface="Arial" panose="020B0604020202020204" pitchFamily="34" charset="0"/>
                <a:cs typeface="Arial" panose="020B0604020202020204" pitchFamily="34" charset="0"/>
              </a:defRPr>
            </a:lvl1pPr>
            <a:lvl2pPr marL="742950" indent="-285750" algn="r">
              <a:defRPr sz="2200">
                <a:solidFill>
                  <a:schemeClr val="tx1"/>
                </a:solidFill>
                <a:latin typeface="Arial" panose="020B0604020202020204" pitchFamily="34" charset="0"/>
                <a:cs typeface="Arial" panose="020B0604020202020204" pitchFamily="34" charset="0"/>
              </a:defRPr>
            </a:lvl2pPr>
            <a:lvl3pPr marL="1143000" indent="-228600" algn="r">
              <a:defRPr sz="2200">
                <a:solidFill>
                  <a:schemeClr val="tx1"/>
                </a:solidFill>
                <a:latin typeface="Arial" panose="020B0604020202020204" pitchFamily="34" charset="0"/>
                <a:cs typeface="Arial" panose="020B0604020202020204" pitchFamily="34" charset="0"/>
              </a:defRPr>
            </a:lvl3pPr>
            <a:lvl4pPr marL="1600200" indent="-228600" algn="r">
              <a:defRPr sz="2200">
                <a:solidFill>
                  <a:schemeClr val="tx1"/>
                </a:solidFill>
                <a:latin typeface="Arial" panose="020B0604020202020204" pitchFamily="34" charset="0"/>
                <a:cs typeface="Arial" panose="020B0604020202020204" pitchFamily="34" charset="0"/>
              </a:defRPr>
            </a:lvl4pPr>
            <a:lvl5pPr marL="2057400" indent="-228600" algn="r">
              <a:defRPr sz="2200">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eaLnBrk="0" hangingPunct="0">
              <a:spcBef>
                <a:spcPct val="0"/>
              </a:spcBef>
              <a:spcAft>
                <a:spcPct val="0"/>
              </a:spcAft>
              <a:buClrTx/>
              <a:buSzTx/>
              <a:buFontTx/>
              <a:buNone/>
              <a:defRPr/>
            </a:pPr>
            <a:r>
              <a:rPr lang="en-US" altLang="ja-JP" sz="1200" b="1" i="1" u="sng" dirty="0" smtClean="0">
                <a:solidFill>
                  <a:srgbClr val="FF0000"/>
                </a:solidFill>
                <a:ea typeface="ＭＳ Ｐゴシック" panose="020B0600070205080204" pitchFamily="50" charset="-128"/>
              </a:rPr>
              <a:t>HGST Internal Discussion Purpose Only – Not for Customer Presentation</a:t>
            </a:r>
          </a:p>
        </p:txBody>
      </p:sp>
      <p:sp>
        <p:nvSpPr>
          <p:cNvPr id="5141" name="Rectangle 21"/>
          <p:cNvSpPr>
            <a:spLocks noGrp="1" noChangeArrowheads="1"/>
          </p:cNvSpPr>
          <p:nvPr>
            <p:ph type="ctrTitle" sz="quarter"/>
          </p:nvPr>
        </p:nvSpPr>
        <p:spPr>
          <a:xfrm>
            <a:off x="533400" y="1905000"/>
            <a:ext cx="4724400" cy="1470025"/>
          </a:xfrm>
        </p:spPr>
        <p:txBody>
          <a:bodyPr/>
          <a:lstStyle>
            <a:lvl1pPr algn="l">
              <a:defRPr sz="3200" b="1"/>
            </a:lvl1pPr>
          </a:lstStyle>
          <a:p>
            <a:r>
              <a:rPr lang="en-US" altLang="ja-JP"/>
              <a:t>Click to edit Master title style</a:t>
            </a:r>
          </a:p>
        </p:txBody>
      </p:sp>
      <p:sp>
        <p:nvSpPr>
          <p:cNvPr id="5142" name="Rectangle 22"/>
          <p:cNvSpPr>
            <a:spLocks noGrp="1" noChangeArrowheads="1"/>
          </p:cNvSpPr>
          <p:nvPr>
            <p:ph type="subTitle" sz="quarter" idx="1"/>
          </p:nvPr>
        </p:nvSpPr>
        <p:spPr>
          <a:xfrm>
            <a:off x="533400" y="3886200"/>
            <a:ext cx="3200400" cy="1295400"/>
          </a:xfrm>
        </p:spPr>
        <p:txBody>
          <a:bodyPr/>
          <a:lstStyle>
            <a:lvl1pPr marL="0" indent="0">
              <a:buFont typeface="Wingdings" pitchFamily="2" charset="2"/>
              <a:buNone/>
              <a:defRPr sz="2000"/>
            </a:lvl1pPr>
          </a:lstStyle>
          <a:p>
            <a:r>
              <a:rPr lang="en-US" altLang="ja-JP"/>
              <a:t>Click to edit Master subtitle style</a:t>
            </a:r>
          </a:p>
        </p:txBody>
      </p:sp>
      <p:sp>
        <p:nvSpPr>
          <p:cNvPr id="10" name="Rectangle 21"/>
          <p:cNvSpPr>
            <a:spLocks noGrp="1" noChangeArrowheads="1"/>
          </p:cNvSpPr>
          <p:nvPr>
            <p:ph type="ftr" sz="quarter" idx="10"/>
          </p:nvPr>
        </p:nvSpPr>
        <p:spPr>
          <a:xfrm>
            <a:off x="2992438" y="6345238"/>
            <a:ext cx="4268787" cy="303212"/>
          </a:xfrm>
        </p:spPr>
        <p:txBody>
          <a:bodyPr/>
          <a:lstStyle>
            <a:lvl1pPr>
              <a:defRPr/>
            </a:lvl1pPr>
          </a:lstStyle>
          <a:p>
            <a:pPr>
              <a:defRPr/>
            </a:pPr>
            <a:endParaRPr lang="en-US" altLang="en-US"/>
          </a:p>
        </p:txBody>
      </p:sp>
    </p:spTree>
    <p:extLst>
      <p:ext uri="{BB962C8B-B14F-4D97-AF65-F5344CB8AC3E}">
        <p14:creationId xmlns:p14="http://schemas.microsoft.com/office/powerpoint/2010/main" val="1662460036"/>
      </p:ext>
    </p:extLst>
  </p:cSld>
  <p:clrMapOvr>
    <a:masterClrMapping/>
  </p:clrMapOvr>
  <p:transition/>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9"/>
          <p:cNvSpPr>
            <a:spLocks noGrp="1" noChangeArrowheads="1"/>
          </p:cNvSpPr>
          <p:nvPr>
            <p:ph type="sldNum" sz="quarter" idx="10"/>
          </p:nvPr>
        </p:nvSpPr>
        <p:spPr>
          <a:ln/>
        </p:spPr>
        <p:txBody>
          <a:bodyPr/>
          <a:lstStyle>
            <a:lvl1pPr>
              <a:defRPr/>
            </a:lvl1pPr>
          </a:lstStyle>
          <a:p>
            <a:pPr>
              <a:defRPr/>
            </a:pPr>
            <a:fld id="{9D4A926C-D468-40ED-82C7-25307D013F19}" type="slidenum">
              <a:rPr lang="en-US" altLang="en-US"/>
              <a:pPr>
                <a:defRPr/>
              </a:pPr>
              <a:t>‹#›</a:t>
            </a:fld>
            <a:endParaRPr lang="en-US" altLang="en-US" dirty="0"/>
          </a:p>
        </p:txBody>
      </p:sp>
      <p:sp>
        <p:nvSpPr>
          <p:cNvPr id="5" name="Rectangle 20"/>
          <p:cNvSpPr>
            <a:spLocks noGrp="1" noChangeArrowheads="1"/>
          </p:cNvSpPr>
          <p:nvPr>
            <p:ph type="dt" sz="half" idx="11"/>
          </p:nvPr>
        </p:nvSpPr>
        <p:spPr>
          <a:ln/>
        </p:spPr>
        <p:txBody>
          <a:bodyPr/>
          <a:lstStyle>
            <a:lvl1pPr>
              <a:defRPr/>
            </a:lvl1pPr>
          </a:lstStyle>
          <a:p>
            <a:pPr>
              <a:defRPr/>
            </a:pPr>
            <a:fld id="{7F5D01F1-F927-41E8-A4A6-6EDC4B590902}" type="datetime1">
              <a:rPr lang="en-US" altLang="ja-JP">
                <a:solidFill>
                  <a:srgbClr val="000000"/>
                </a:solidFill>
              </a:rPr>
              <a:pPr>
                <a:defRPr/>
              </a:pPr>
              <a:t>6/12/2014</a:t>
            </a:fld>
            <a:endParaRPr lang="en-US" altLang="en-US" dirty="0">
              <a:solidFill>
                <a:srgbClr val="000000"/>
              </a:solidFill>
            </a:endParaRPr>
          </a:p>
        </p:txBody>
      </p:sp>
      <p:sp>
        <p:nvSpPr>
          <p:cNvPr id="6" name="Rectangle 21"/>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79399797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19"/>
          <p:cNvSpPr>
            <a:spLocks noGrp="1" noChangeArrowheads="1"/>
          </p:cNvSpPr>
          <p:nvPr>
            <p:ph type="sldNum" sz="quarter" idx="10"/>
          </p:nvPr>
        </p:nvSpPr>
        <p:spPr>
          <a:ln/>
        </p:spPr>
        <p:txBody>
          <a:bodyPr/>
          <a:lstStyle>
            <a:lvl1pPr>
              <a:defRPr/>
            </a:lvl1pPr>
          </a:lstStyle>
          <a:p>
            <a:pPr>
              <a:defRPr/>
            </a:pPr>
            <a:fld id="{C6BEA079-4F39-4232-95FB-59A94E07E5E5}" type="slidenum">
              <a:rPr lang="en-US" altLang="en-US"/>
              <a:pPr>
                <a:defRPr/>
              </a:pPr>
              <a:t>‹#›</a:t>
            </a:fld>
            <a:endParaRPr lang="en-US" altLang="en-US" dirty="0"/>
          </a:p>
        </p:txBody>
      </p:sp>
      <p:sp>
        <p:nvSpPr>
          <p:cNvPr id="5" name="Rectangle 20"/>
          <p:cNvSpPr>
            <a:spLocks noGrp="1" noChangeArrowheads="1"/>
          </p:cNvSpPr>
          <p:nvPr>
            <p:ph type="dt" sz="half" idx="11"/>
          </p:nvPr>
        </p:nvSpPr>
        <p:spPr>
          <a:ln/>
        </p:spPr>
        <p:txBody>
          <a:bodyPr/>
          <a:lstStyle>
            <a:lvl1pPr>
              <a:defRPr/>
            </a:lvl1pPr>
          </a:lstStyle>
          <a:p>
            <a:pPr>
              <a:defRPr/>
            </a:pPr>
            <a:fld id="{7D965914-01B5-4DE9-B1BF-61F51755C602}" type="datetime1">
              <a:rPr lang="en-US" altLang="ja-JP">
                <a:solidFill>
                  <a:srgbClr val="000000"/>
                </a:solidFill>
              </a:rPr>
              <a:pPr>
                <a:defRPr/>
              </a:pPr>
              <a:t>6/12/2014</a:t>
            </a:fld>
            <a:endParaRPr lang="en-US" altLang="en-US" dirty="0">
              <a:solidFill>
                <a:srgbClr val="000000"/>
              </a:solidFill>
            </a:endParaRPr>
          </a:p>
        </p:txBody>
      </p:sp>
      <p:sp>
        <p:nvSpPr>
          <p:cNvPr id="6" name="Rectangle 21"/>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18363277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00" y="762000"/>
            <a:ext cx="4341813"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6613" y="762000"/>
            <a:ext cx="4341812"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19"/>
          <p:cNvSpPr>
            <a:spLocks noGrp="1" noChangeArrowheads="1"/>
          </p:cNvSpPr>
          <p:nvPr>
            <p:ph type="sldNum" sz="quarter" idx="10"/>
          </p:nvPr>
        </p:nvSpPr>
        <p:spPr>
          <a:ln/>
        </p:spPr>
        <p:txBody>
          <a:bodyPr/>
          <a:lstStyle>
            <a:lvl1pPr>
              <a:defRPr/>
            </a:lvl1pPr>
          </a:lstStyle>
          <a:p>
            <a:pPr>
              <a:defRPr/>
            </a:pPr>
            <a:fld id="{52E74C6F-00E1-46F7-A8E4-44CCD4FC6DFA}" type="slidenum">
              <a:rPr lang="en-US" altLang="en-US"/>
              <a:pPr>
                <a:defRPr/>
              </a:pPr>
              <a:t>‹#›</a:t>
            </a:fld>
            <a:endParaRPr lang="en-US" altLang="en-US" dirty="0"/>
          </a:p>
        </p:txBody>
      </p:sp>
      <p:sp>
        <p:nvSpPr>
          <p:cNvPr id="6" name="Rectangle 20"/>
          <p:cNvSpPr>
            <a:spLocks noGrp="1" noChangeArrowheads="1"/>
          </p:cNvSpPr>
          <p:nvPr>
            <p:ph type="dt" sz="half" idx="11"/>
          </p:nvPr>
        </p:nvSpPr>
        <p:spPr>
          <a:ln/>
        </p:spPr>
        <p:txBody>
          <a:bodyPr/>
          <a:lstStyle>
            <a:lvl1pPr>
              <a:defRPr/>
            </a:lvl1pPr>
          </a:lstStyle>
          <a:p>
            <a:pPr>
              <a:defRPr/>
            </a:pPr>
            <a:fld id="{FE39A91F-0D19-4B5A-A5DD-2CD892093852}" type="datetime1">
              <a:rPr lang="en-US" altLang="ja-JP">
                <a:solidFill>
                  <a:srgbClr val="000000"/>
                </a:solidFill>
              </a:rPr>
              <a:pPr>
                <a:defRPr/>
              </a:pPr>
              <a:t>6/12/2014</a:t>
            </a:fld>
            <a:endParaRPr lang="en-US" altLang="en-US" dirty="0">
              <a:solidFill>
                <a:srgbClr val="000000"/>
              </a:solidFill>
            </a:endParaRPr>
          </a:p>
        </p:txBody>
      </p:sp>
      <p:sp>
        <p:nvSpPr>
          <p:cNvPr id="7" name="Rectangle 21"/>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959951587"/>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19"/>
          <p:cNvSpPr>
            <a:spLocks noGrp="1" noChangeArrowheads="1"/>
          </p:cNvSpPr>
          <p:nvPr>
            <p:ph type="sldNum" sz="quarter" idx="10"/>
          </p:nvPr>
        </p:nvSpPr>
        <p:spPr>
          <a:ln/>
        </p:spPr>
        <p:txBody>
          <a:bodyPr/>
          <a:lstStyle>
            <a:lvl1pPr>
              <a:defRPr/>
            </a:lvl1pPr>
          </a:lstStyle>
          <a:p>
            <a:pPr>
              <a:defRPr/>
            </a:pPr>
            <a:fld id="{3648766A-70AB-4413-AB4B-9136857B4551}" type="slidenum">
              <a:rPr lang="en-US" altLang="en-US"/>
              <a:pPr>
                <a:defRPr/>
              </a:pPr>
              <a:t>‹#›</a:t>
            </a:fld>
            <a:endParaRPr lang="en-US" altLang="en-US" dirty="0"/>
          </a:p>
        </p:txBody>
      </p:sp>
      <p:sp>
        <p:nvSpPr>
          <p:cNvPr id="8" name="Rectangle 20"/>
          <p:cNvSpPr>
            <a:spLocks noGrp="1" noChangeArrowheads="1"/>
          </p:cNvSpPr>
          <p:nvPr>
            <p:ph type="dt" sz="half" idx="11"/>
          </p:nvPr>
        </p:nvSpPr>
        <p:spPr>
          <a:ln/>
        </p:spPr>
        <p:txBody>
          <a:bodyPr/>
          <a:lstStyle>
            <a:lvl1pPr>
              <a:defRPr/>
            </a:lvl1pPr>
          </a:lstStyle>
          <a:p>
            <a:pPr>
              <a:defRPr/>
            </a:pPr>
            <a:fld id="{0491F22C-7D1D-4E38-B0C1-6D749CBEEC47}" type="datetime1">
              <a:rPr lang="en-US" altLang="ja-JP">
                <a:solidFill>
                  <a:srgbClr val="000000"/>
                </a:solidFill>
              </a:rPr>
              <a:pPr>
                <a:defRPr/>
              </a:pPr>
              <a:t>6/12/2014</a:t>
            </a:fld>
            <a:endParaRPr lang="en-US" altLang="en-US" dirty="0">
              <a:solidFill>
                <a:srgbClr val="000000"/>
              </a:solidFill>
            </a:endParaRPr>
          </a:p>
        </p:txBody>
      </p:sp>
      <p:sp>
        <p:nvSpPr>
          <p:cNvPr id="9" name="Rectangle 21"/>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321211168"/>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19"/>
          <p:cNvSpPr>
            <a:spLocks noGrp="1" noChangeArrowheads="1"/>
          </p:cNvSpPr>
          <p:nvPr>
            <p:ph type="sldNum" sz="quarter" idx="10"/>
          </p:nvPr>
        </p:nvSpPr>
        <p:spPr>
          <a:ln/>
        </p:spPr>
        <p:txBody>
          <a:bodyPr/>
          <a:lstStyle>
            <a:lvl1pPr>
              <a:defRPr/>
            </a:lvl1pPr>
          </a:lstStyle>
          <a:p>
            <a:pPr>
              <a:defRPr/>
            </a:pPr>
            <a:fld id="{92B63585-8D27-42DA-B085-066F92B770F9}" type="slidenum">
              <a:rPr lang="en-US" altLang="en-US"/>
              <a:pPr>
                <a:defRPr/>
              </a:pPr>
              <a:t>‹#›</a:t>
            </a:fld>
            <a:endParaRPr lang="en-US" altLang="en-US" dirty="0"/>
          </a:p>
        </p:txBody>
      </p:sp>
      <p:sp>
        <p:nvSpPr>
          <p:cNvPr id="4" name="Rectangle 20"/>
          <p:cNvSpPr>
            <a:spLocks noGrp="1" noChangeArrowheads="1"/>
          </p:cNvSpPr>
          <p:nvPr>
            <p:ph type="dt" sz="half" idx="11"/>
          </p:nvPr>
        </p:nvSpPr>
        <p:spPr>
          <a:ln/>
        </p:spPr>
        <p:txBody>
          <a:bodyPr/>
          <a:lstStyle>
            <a:lvl1pPr>
              <a:defRPr/>
            </a:lvl1pPr>
          </a:lstStyle>
          <a:p>
            <a:pPr>
              <a:defRPr/>
            </a:pPr>
            <a:fld id="{217CEC91-ECD2-421E-99B4-5BCF2D144B82}" type="datetime1">
              <a:rPr lang="en-US" altLang="ja-JP">
                <a:solidFill>
                  <a:srgbClr val="000000"/>
                </a:solidFill>
              </a:rPr>
              <a:pPr>
                <a:defRPr/>
              </a:pPr>
              <a:t>6/12/2014</a:t>
            </a:fld>
            <a:endParaRPr lang="en-US" altLang="en-US" dirty="0">
              <a:solidFill>
                <a:srgbClr val="000000"/>
              </a:solidFill>
            </a:endParaRPr>
          </a:p>
        </p:txBody>
      </p:sp>
      <p:sp>
        <p:nvSpPr>
          <p:cNvPr id="5" name="Rectangle 21"/>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558921157"/>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19"/>
          <p:cNvSpPr>
            <a:spLocks noGrp="1" noChangeArrowheads="1"/>
          </p:cNvSpPr>
          <p:nvPr>
            <p:ph type="sldNum" sz="quarter" idx="10"/>
          </p:nvPr>
        </p:nvSpPr>
        <p:spPr>
          <a:ln/>
        </p:spPr>
        <p:txBody>
          <a:bodyPr/>
          <a:lstStyle>
            <a:lvl1pPr>
              <a:defRPr/>
            </a:lvl1pPr>
          </a:lstStyle>
          <a:p>
            <a:pPr>
              <a:defRPr/>
            </a:pPr>
            <a:fld id="{3D283B51-7097-431F-81B5-01720A6BDB76}" type="slidenum">
              <a:rPr lang="en-US" altLang="en-US"/>
              <a:pPr>
                <a:defRPr/>
              </a:pPr>
              <a:t>‹#›</a:t>
            </a:fld>
            <a:endParaRPr lang="en-US" altLang="en-US" dirty="0"/>
          </a:p>
        </p:txBody>
      </p:sp>
      <p:sp>
        <p:nvSpPr>
          <p:cNvPr id="3" name="Rectangle 20"/>
          <p:cNvSpPr>
            <a:spLocks noGrp="1" noChangeArrowheads="1"/>
          </p:cNvSpPr>
          <p:nvPr>
            <p:ph type="dt" sz="half" idx="11"/>
          </p:nvPr>
        </p:nvSpPr>
        <p:spPr>
          <a:ln/>
        </p:spPr>
        <p:txBody>
          <a:bodyPr/>
          <a:lstStyle>
            <a:lvl1pPr>
              <a:defRPr/>
            </a:lvl1pPr>
          </a:lstStyle>
          <a:p>
            <a:pPr>
              <a:defRPr/>
            </a:pPr>
            <a:fld id="{91BD5928-E10C-422D-8F9F-F5439C3902A9}" type="datetime1">
              <a:rPr lang="en-US" altLang="ja-JP">
                <a:solidFill>
                  <a:srgbClr val="000000"/>
                </a:solidFill>
              </a:rPr>
              <a:pPr>
                <a:defRPr/>
              </a:pPr>
              <a:t>6/12/2014</a:t>
            </a:fld>
            <a:endParaRPr lang="en-US" altLang="en-US" dirty="0">
              <a:solidFill>
                <a:srgbClr val="000000"/>
              </a:solidFill>
            </a:endParaRPr>
          </a:p>
        </p:txBody>
      </p:sp>
      <p:sp>
        <p:nvSpPr>
          <p:cNvPr id="4" name="Rectangle 21"/>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672622090"/>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19"/>
          <p:cNvSpPr>
            <a:spLocks noGrp="1" noChangeArrowheads="1"/>
          </p:cNvSpPr>
          <p:nvPr>
            <p:ph type="sldNum" sz="quarter" idx="10"/>
          </p:nvPr>
        </p:nvSpPr>
        <p:spPr>
          <a:ln/>
        </p:spPr>
        <p:txBody>
          <a:bodyPr/>
          <a:lstStyle>
            <a:lvl1pPr>
              <a:defRPr/>
            </a:lvl1pPr>
          </a:lstStyle>
          <a:p>
            <a:pPr>
              <a:defRPr/>
            </a:pPr>
            <a:fld id="{954349E5-779C-412E-9364-52BDCF6A6E8B}" type="slidenum">
              <a:rPr lang="en-US" altLang="en-US"/>
              <a:pPr>
                <a:defRPr/>
              </a:pPr>
              <a:t>‹#›</a:t>
            </a:fld>
            <a:endParaRPr lang="en-US" altLang="en-US" dirty="0"/>
          </a:p>
        </p:txBody>
      </p:sp>
      <p:sp>
        <p:nvSpPr>
          <p:cNvPr id="6" name="Rectangle 20"/>
          <p:cNvSpPr>
            <a:spLocks noGrp="1" noChangeArrowheads="1"/>
          </p:cNvSpPr>
          <p:nvPr>
            <p:ph type="dt" sz="half" idx="11"/>
          </p:nvPr>
        </p:nvSpPr>
        <p:spPr>
          <a:ln/>
        </p:spPr>
        <p:txBody>
          <a:bodyPr/>
          <a:lstStyle>
            <a:lvl1pPr>
              <a:defRPr/>
            </a:lvl1pPr>
          </a:lstStyle>
          <a:p>
            <a:pPr>
              <a:defRPr/>
            </a:pPr>
            <a:fld id="{DE7F90DA-F186-49DF-84C1-01C898EE6E66}" type="datetime1">
              <a:rPr lang="en-US" altLang="ja-JP">
                <a:solidFill>
                  <a:srgbClr val="000000"/>
                </a:solidFill>
              </a:rPr>
              <a:pPr>
                <a:defRPr/>
              </a:pPr>
              <a:t>6/12/2014</a:t>
            </a:fld>
            <a:endParaRPr lang="en-US" altLang="en-US" dirty="0">
              <a:solidFill>
                <a:srgbClr val="000000"/>
              </a:solidFill>
            </a:endParaRPr>
          </a:p>
        </p:txBody>
      </p:sp>
      <p:sp>
        <p:nvSpPr>
          <p:cNvPr id="7" name="Rectangle 21"/>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461223983"/>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dirty="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19"/>
          <p:cNvSpPr>
            <a:spLocks noGrp="1" noChangeArrowheads="1"/>
          </p:cNvSpPr>
          <p:nvPr>
            <p:ph type="sldNum" sz="quarter" idx="10"/>
          </p:nvPr>
        </p:nvSpPr>
        <p:spPr>
          <a:ln/>
        </p:spPr>
        <p:txBody>
          <a:bodyPr/>
          <a:lstStyle>
            <a:lvl1pPr>
              <a:defRPr/>
            </a:lvl1pPr>
          </a:lstStyle>
          <a:p>
            <a:pPr>
              <a:defRPr/>
            </a:pPr>
            <a:fld id="{7F20FEF0-0DB6-4881-A717-A8BC6A1BE0B3}" type="slidenum">
              <a:rPr lang="en-US" altLang="en-US"/>
              <a:pPr>
                <a:defRPr/>
              </a:pPr>
              <a:t>‹#›</a:t>
            </a:fld>
            <a:endParaRPr lang="en-US" altLang="en-US" dirty="0"/>
          </a:p>
        </p:txBody>
      </p:sp>
      <p:sp>
        <p:nvSpPr>
          <p:cNvPr id="6" name="Rectangle 20"/>
          <p:cNvSpPr>
            <a:spLocks noGrp="1" noChangeArrowheads="1"/>
          </p:cNvSpPr>
          <p:nvPr>
            <p:ph type="dt" sz="half" idx="11"/>
          </p:nvPr>
        </p:nvSpPr>
        <p:spPr>
          <a:ln/>
        </p:spPr>
        <p:txBody>
          <a:bodyPr/>
          <a:lstStyle>
            <a:lvl1pPr>
              <a:defRPr/>
            </a:lvl1pPr>
          </a:lstStyle>
          <a:p>
            <a:pPr>
              <a:defRPr/>
            </a:pPr>
            <a:fld id="{8B5211BE-B0BC-47F3-96CD-A957076500E9}" type="datetime1">
              <a:rPr lang="en-US" altLang="ja-JP">
                <a:solidFill>
                  <a:srgbClr val="000000"/>
                </a:solidFill>
              </a:rPr>
              <a:pPr>
                <a:defRPr/>
              </a:pPr>
              <a:t>6/12/2014</a:t>
            </a:fld>
            <a:endParaRPr lang="en-US" altLang="en-US" dirty="0">
              <a:solidFill>
                <a:srgbClr val="000000"/>
              </a:solidFill>
            </a:endParaRPr>
          </a:p>
        </p:txBody>
      </p:sp>
      <p:sp>
        <p:nvSpPr>
          <p:cNvPr id="7" name="Rectangle 21"/>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8535940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pic>
        <p:nvPicPr>
          <p:cNvPr id="4" name="Picture 3" descr="Kinetic_Wave_12_GREY.png"/>
          <p:cNvPicPr>
            <a:picLocks noChangeAspect="1"/>
          </p:cNvPicPr>
          <p:nvPr userDrawn="1"/>
        </p:nvPicPr>
        <p:blipFill>
          <a:blip r:embed="rId2">
            <a:alphaModFix amt="33000"/>
          </a:blip>
          <a:srcRect l="23826" t="57235" r="13279"/>
          <a:stretch>
            <a:fillRect/>
          </a:stretch>
        </p:blipFill>
        <p:spPr>
          <a:xfrm flipH="1" flipV="1">
            <a:off x="6413500" y="4286138"/>
            <a:ext cx="2730500" cy="2155938"/>
          </a:xfrm>
          <a:prstGeom prst="rect">
            <a:avLst/>
          </a:prstGeom>
        </p:spPr>
      </p:pic>
      <p:sp>
        <p:nvSpPr>
          <p:cNvPr id="6" name="Content Placeholder 4"/>
          <p:cNvSpPr>
            <a:spLocks noGrp="1"/>
          </p:cNvSpPr>
          <p:nvPr>
            <p:ph sz="quarter" idx="10"/>
          </p:nvPr>
        </p:nvSpPr>
        <p:spPr>
          <a:xfrm>
            <a:off x="391071" y="1456556"/>
            <a:ext cx="8347738" cy="4786466"/>
          </a:xfrm>
          <a:prstGeom prst="rect">
            <a:avLst/>
          </a:prstGeom>
        </p:spPr>
        <p:txBody>
          <a:bodyPr/>
          <a:lstStyle>
            <a:lvl1pPr>
              <a:spcAft>
                <a:spcPts val="200"/>
              </a:spcAft>
              <a:defRPr/>
            </a:lvl1pPr>
            <a:lvl2pPr marL="557784" indent="-285750">
              <a:buClr>
                <a:schemeClr val="accent5"/>
              </a:buClr>
              <a:buFont typeface="Lucida Grande"/>
              <a:buChar char="-"/>
              <a:defRPr/>
            </a:lvl2pPr>
            <a:lvl3pPr marL="768096">
              <a:buClr>
                <a:schemeClr val="accent5"/>
              </a:buClr>
              <a:buFont typeface="Lucida Grande"/>
              <a:buChar char="»"/>
              <a:defRPr/>
            </a:lvl3pPr>
          </a:lstStyle>
          <a:p>
            <a:pPr lvl="0"/>
            <a:r>
              <a:rPr lang="en-US" dirty="0" smtClean="0"/>
              <a:t>Click to edit Master text styles</a:t>
            </a:r>
          </a:p>
          <a:p>
            <a:pPr lvl="1"/>
            <a:r>
              <a:rPr lang="en-US" dirty="0" smtClean="0"/>
              <a:t>Second level</a:t>
            </a:r>
          </a:p>
          <a:p>
            <a:pPr lvl="2"/>
            <a:r>
              <a:rPr lang="en-US" dirty="0" smtClean="0"/>
              <a:t>Third level</a:t>
            </a:r>
          </a:p>
        </p:txBody>
      </p:sp>
      <p:pic>
        <p:nvPicPr>
          <p:cNvPr id="7" name="Picture 6"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9"/>
          <p:cNvSpPr>
            <a:spLocks noGrp="1" noChangeArrowheads="1"/>
          </p:cNvSpPr>
          <p:nvPr>
            <p:ph type="sldNum" sz="quarter" idx="10"/>
          </p:nvPr>
        </p:nvSpPr>
        <p:spPr>
          <a:ln/>
        </p:spPr>
        <p:txBody>
          <a:bodyPr/>
          <a:lstStyle>
            <a:lvl1pPr>
              <a:defRPr/>
            </a:lvl1pPr>
          </a:lstStyle>
          <a:p>
            <a:pPr>
              <a:defRPr/>
            </a:pPr>
            <a:fld id="{529D0DDC-A3F4-4EDE-92A8-DB4349662179}" type="slidenum">
              <a:rPr lang="en-US" altLang="en-US"/>
              <a:pPr>
                <a:defRPr/>
              </a:pPr>
              <a:t>‹#›</a:t>
            </a:fld>
            <a:endParaRPr lang="en-US" altLang="en-US" dirty="0"/>
          </a:p>
        </p:txBody>
      </p:sp>
      <p:sp>
        <p:nvSpPr>
          <p:cNvPr id="5" name="Rectangle 20"/>
          <p:cNvSpPr>
            <a:spLocks noGrp="1" noChangeArrowheads="1"/>
          </p:cNvSpPr>
          <p:nvPr>
            <p:ph type="dt" sz="half" idx="11"/>
          </p:nvPr>
        </p:nvSpPr>
        <p:spPr>
          <a:ln/>
        </p:spPr>
        <p:txBody>
          <a:bodyPr/>
          <a:lstStyle>
            <a:lvl1pPr>
              <a:defRPr/>
            </a:lvl1pPr>
          </a:lstStyle>
          <a:p>
            <a:pPr>
              <a:defRPr/>
            </a:pPr>
            <a:fld id="{6AEB1BC5-B010-4DB6-B25F-E5599FA71690}" type="datetime1">
              <a:rPr lang="en-US" altLang="ja-JP">
                <a:solidFill>
                  <a:srgbClr val="000000"/>
                </a:solidFill>
              </a:rPr>
              <a:pPr>
                <a:defRPr/>
              </a:pPr>
              <a:t>6/12/2014</a:t>
            </a:fld>
            <a:endParaRPr lang="en-US" altLang="en-US" dirty="0">
              <a:solidFill>
                <a:srgbClr val="000000"/>
              </a:solidFill>
            </a:endParaRPr>
          </a:p>
        </p:txBody>
      </p:sp>
      <p:sp>
        <p:nvSpPr>
          <p:cNvPr id="6" name="Rectangle 21"/>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08831815"/>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02438" y="153988"/>
            <a:ext cx="2216150" cy="6323012"/>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2400" y="153988"/>
            <a:ext cx="6497638" cy="6323012"/>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9"/>
          <p:cNvSpPr>
            <a:spLocks noGrp="1" noChangeArrowheads="1"/>
          </p:cNvSpPr>
          <p:nvPr>
            <p:ph type="sldNum" sz="quarter" idx="10"/>
          </p:nvPr>
        </p:nvSpPr>
        <p:spPr>
          <a:ln/>
        </p:spPr>
        <p:txBody>
          <a:bodyPr/>
          <a:lstStyle>
            <a:lvl1pPr>
              <a:defRPr/>
            </a:lvl1pPr>
          </a:lstStyle>
          <a:p>
            <a:pPr>
              <a:defRPr/>
            </a:pPr>
            <a:fld id="{5E38EB6C-C3B3-42AD-A62B-6DA1F5F80E1E}" type="slidenum">
              <a:rPr lang="en-US" altLang="en-US"/>
              <a:pPr>
                <a:defRPr/>
              </a:pPr>
              <a:t>‹#›</a:t>
            </a:fld>
            <a:endParaRPr lang="en-US" altLang="en-US" dirty="0"/>
          </a:p>
        </p:txBody>
      </p:sp>
      <p:sp>
        <p:nvSpPr>
          <p:cNvPr id="5" name="Rectangle 20"/>
          <p:cNvSpPr>
            <a:spLocks noGrp="1" noChangeArrowheads="1"/>
          </p:cNvSpPr>
          <p:nvPr>
            <p:ph type="dt" sz="half" idx="11"/>
          </p:nvPr>
        </p:nvSpPr>
        <p:spPr>
          <a:ln/>
        </p:spPr>
        <p:txBody>
          <a:bodyPr/>
          <a:lstStyle>
            <a:lvl1pPr>
              <a:defRPr/>
            </a:lvl1pPr>
          </a:lstStyle>
          <a:p>
            <a:pPr>
              <a:defRPr/>
            </a:pPr>
            <a:fld id="{AC81CAA4-38E0-4E08-830B-257F18D61DE4}" type="datetime1">
              <a:rPr lang="en-US" altLang="ja-JP">
                <a:solidFill>
                  <a:srgbClr val="000000"/>
                </a:solidFill>
              </a:rPr>
              <a:pPr>
                <a:defRPr/>
              </a:pPr>
              <a:t>6/12/2014</a:t>
            </a:fld>
            <a:endParaRPr lang="en-US" altLang="en-US" dirty="0">
              <a:solidFill>
                <a:srgbClr val="000000"/>
              </a:solidFill>
            </a:endParaRPr>
          </a:p>
        </p:txBody>
      </p:sp>
      <p:sp>
        <p:nvSpPr>
          <p:cNvPr id="6" name="Rectangle 21"/>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783046323"/>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78285" name="Rectangle 13"/>
          <p:cNvSpPr>
            <a:spLocks noGrp="1" noChangeArrowheads="1"/>
          </p:cNvSpPr>
          <p:nvPr>
            <p:ph type="subTitle" sz="quarter" idx="1" hasCustomPrompt="1"/>
          </p:nvPr>
        </p:nvSpPr>
        <p:spPr>
          <a:xfrm>
            <a:off x="2819399" y="4673600"/>
            <a:ext cx="5854700" cy="1110435"/>
          </a:xfrm>
          <a:prstGeom prst="rect">
            <a:avLst/>
          </a:prstGeom>
        </p:spPr>
        <p:txBody>
          <a:bodyPr lIns="0" tIns="0" rIns="0" bIns="0" anchor="t"/>
          <a:lstStyle>
            <a:lvl1pPr marL="0" indent="0" algn="r">
              <a:lnSpc>
                <a:spcPct val="100000"/>
              </a:lnSpc>
              <a:spcBef>
                <a:spcPts val="0"/>
              </a:spcBef>
              <a:spcAft>
                <a:spcPts val="0"/>
              </a:spcAft>
              <a:buFont typeface="Wingdings" pitchFamily="2" charset="2"/>
              <a:buNone/>
              <a:defRPr sz="1600" b="0">
                <a:solidFill>
                  <a:schemeClr val="tx1"/>
                </a:solidFill>
              </a:defRPr>
            </a:lvl1pPr>
          </a:lstStyle>
          <a:p>
            <a:r>
              <a:rPr lang="en-US" dirty="0" smtClean="0"/>
              <a:t>Click to edit master subtitle style</a:t>
            </a:r>
            <a:endParaRPr lang="en-US" dirty="0"/>
          </a:p>
        </p:txBody>
      </p:sp>
      <p:sp>
        <p:nvSpPr>
          <p:cNvPr id="15" name="Rectangle 24"/>
          <p:cNvSpPr>
            <a:spLocks noChangeArrowheads="1"/>
          </p:cNvSpPr>
          <p:nvPr userDrawn="1"/>
        </p:nvSpPr>
        <p:spPr bwMode="auto">
          <a:xfrm>
            <a:off x="4871533" y="6502879"/>
            <a:ext cx="3894859" cy="215444"/>
          </a:xfrm>
          <a:prstGeom prst="rect">
            <a:avLst/>
          </a:prstGeom>
          <a:noFill/>
          <a:ln w="9525">
            <a:noFill/>
            <a:miter lim="800000"/>
            <a:headEnd/>
            <a:tailEnd/>
          </a:ln>
          <a:effectLst/>
        </p:spPr>
        <p:txBody>
          <a:bodyPr wrap="square" anchor="ctr">
            <a:spAutoFit/>
          </a:bodyPr>
          <a:lstStyle/>
          <a:p>
            <a:pPr algn="r" eaLnBrk="0" hangingPunct="0">
              <a:spcBef>
                <a:spcPct val="0"/>
              </a:spcBef>
              <a:spcAft>
                <a:spcPct val="0"/>
              </a:spcAft>
              <a:buClrTx/>
              <a:buSzTx/>
              <a:buFontTx/>
              <a:buNone/>
              <a:defRPr/>
            </a:pPr>
            <a:r>
              <a:rPr lang="en-US" altLang="en-US" sz="750" dirty="0">
                <a:solidFill>
                  <a:srgbClr val="000000"/>
                </a:solidFill>
              </a:rPr>
              <a:t>© </a:t>
            </a:r>
            <a:r>
              <a:rPr lang="en-US" altLang="en-US" sz="750" dirty="0" smtClean="0">
                <a:solidFill>
                  <a:srgbClr val="000000"/>
                </a:solidFill>
              </a:rPr>
              <a:t>2014  HGST, INC.  </a:t>
            </a:r>
            <a:r>
              <a:rPr lang="en-US" altLang="en-US" sz="750" dirty="0" smtClean="0">
                <a:solidFill>
                  <a:srgbClr val="7A777A"/>
                </a:solidFill>
              </a:rPr>
              <a:t>|  HGST CONFIDENTIAL</a:t>
            </a:r>
          </a:p>
        </p:txBody>
      </p:sp>
      <p:sp>
        <p:nvSpPr>
          <p:cNvPr id="1078275" name="Rectangle 3"/>
          <p:cNvSpPr>
            <a:spLocks noGrp="1" noChangeArrowheads="1"/>
          </p:cNvSpPr>
          <p:nvPr>
            <p:ph type="ctrTitle" hasCustomPrompt="1"/>
          </p:nvPr>
        </p:nvSpPr>
        <p:spPr>
          <a:xfrm>
            <a:off x="3759200" y="2120900"/>
            <a:ext cx="4903150" cy="2413001"/>
          </a:xfrm>
          <a:prstGeom prst="rect">
            <a:avLst/>
          </a:prstGeom>
        </p:spPr>
        <p:txBody>
          <a:bodyPr lIns="0" tIns="0" rIns="0" bIns="0" anchor="b"/>
          <a:lstStyle>
            <a:lvl1pPr algn="r">
              <a:spcBef>
                <a:spcPts val="0"/>
              </a:spcBef>
              <a:defRPr sz="3600" b="0" spc="-100">
                <a:solidFill>
                  <a:srgbClr val="00ABD2"/>
                </a:solidFill>
              </a:defRPr>
            </a:lvl1pPr>
          </a:lstStyle>
          <a:p>
            <a:r>
              <a:rPr lang="en-US" dirty="0"/>
              <a:t>Click to edit </a:t>
            </a:r>
            <a:r>
              <a:rPr lang="en-US" dirty="0" smtClean="0"/>
              <a:t>master </a:t>
            </a:r>
            <a:r>
              <a:rPr lang="en-US" dirty="0"/>
              <a:t>title style</a:t>
            </a:r>
          </a:p>
        </p:txBody>
      </p:sp>
      <p:pic>
        <p:nvPicPr>
          <p:cNvPr id="7" name="Picture 6" descr="HGST_aWDco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6596" y="5715000"/>
            <a:ext cx="1735957" cy="596735"/>
          </a:xfrm>
          <a:prstGeom prst="rect">
            <a:avLst/>
          </a:prstGeom>
        </p:spPr>
      </p:pic>
      <p:pic>
        <p:nvPicPr>
          <p:cNvPr id="8" name="Picture 7" descr="Kinetic_Wave_12_DK_BLU.png"/>
          <p:cNvPicPr>
            <a:picLocks noChangeAspect="1"/>
          </p:cNvPicPr>
          <p:nvPr userDrawn="1"/>
        </p:nvPicPr>
        <p:blipFill>
          <a:blip r:embed="rId3"/>
          <a:srcRect l="36882" b="15093"/>
          <a:stretch>
            <a:fillRect/>
          </a:stretch>
        </p:blipFill>
        <p:spPr>
          <a:xfrm flipV="1">
            <a:off x="0" y="0"/>
            <a:ext cx="3727450" cy="5822950"/>
          </a:xfrm>
          <a:prstGeom prst="rect">
            <a:avLst/>
          </a:prstGeom>
        </p:spPr>
      </p:pic>
    </p:spTree>
    <p:extLst>
      <p:ext uri="{BB962C8B-B14F-4D97-AF65-F5344CB8AC3E}">
        <p14:creationId xmlns:p14="http://schemas.microsoft.com/office/powerpoint/2010/main" val="2181159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gradFill flip="none" rotWithShape="1">
            <a:gsLst>
              <a:gs pos="33000">
                <a:srgbClr val="00497E"/>
              </a:gs>
              <a:gs pos="79000">
                <a:schemeClr val="tx2">
                  <a:lumMod val="50000"/>
                </a:schemeClr>
              </a:gs>
            </a:gsLst>
            <a:path path="circle">
              <a:fillToRect r="100000" b="100000"/>
            </a:path>
            <a:tileRect l="-100000" t="-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solidFill>
                <a:srgbClr val="FFFFFF"/>
              </a:solidFill>
            </a:endParaRPr>
          </a:p>
        </p:txBody>
      </p:sp>
      <p:pic>
        <p:nvPicPr>
          <p:cNvPr id="11" name="Picture 10" descr="Kinetic_Wave_12_white.png"/>
          <p:cNvPicPr>
            <a:picLocks noChangeAspect="1"/>
          </p:cNvPicPr>
          <p:nvPr userDrawn="1"/>
        </p:nvPicPr>
        <p:blipFill>
          <a:blip r:embed="rId2"/>
          <a:srcRect l="41726" b="17277"/>
          <a:stretch>
            <a:fillRect/>
          </a:stretch>
        </p:blipFill>
        <p:spPr>
          <a:xfrm flipV="1">
            <a:off x="0" y="0"/>
            <a:ext cx="5487893" cy="6019800"/>
          </a:xfrm>
          <a:prstGeom prst="rect">
            <a:avLst/>
          </a:prstGeom>
        </p:spPr>
      </p:pic>
      <p:pic>
        <p:nvPicPr>
          <p:cNvPr id="10" name="Picture 9" descr="white.HGST.logo.png"/>
          <p:cNvPicPr>
            <a:picLocks noChangeAspect="1"/>
          </p:cNvPicPr>
          <p:nvPr userDrawn="1"/>
        </p:nvPicPr>
        <p:blipFill>
          <a:blip r:embed="rId3"/>
          <a:stretch>
            <a:fillRect/>
          </a:stretch>
        </p:blipFill>
        <p:spPr>
          <a:xfrm>
            <a:off x="6873813" y="5610225"/>
            <a:ext cx="1952626" cy="781050"/>
          </a:xfrm>
          <a:prstGeom prst="rect">
            <a:avLst/>
          </a:prstGeom>
        </p:spPr>
      </p:pic>
      <p:sp>
        <p:nvSpPr>
          <p:cNvPr id="1078285" name="Rectangle 13"/>
          <p:cNvSpPr>
            <a:spLocks noGrp="1" noChangeArrowheads="1"/>
          </p:cNvSpPr>
          <p:nvPr>
            <p:ph type="subTitle" sz="quarter" idx="1" hasCustomPrompt="1"/>
          </p:nvPr>
        </p:nvSpPr>
        <p:spPr>
          <a:xfrm>
            <a:off x="2819399" y="4673600"/>
            <a:ext cx="5854700" cy="1110435"/>
          </a:xfrm>
          <a:prstGeom prst="rect">
            <a:avLst/>
          </a:prstGeom>
        </p:spPr>
        <p:txBody>
          <a:bodyPr lIns="0" tIns="0" rIns="0" bIns="0" anchor="t"/>
          <a:lstStyle>
            <a:lvl1pPr marL="0" indent="0" algn="r">
              <a:lnSpc>
                <a:spcPct val="100000"/>
              </a:lnSpc>
              <a:spcBef>
                <a:spcPts val="0"/>
              </a:spcBef>
              <a:spcAft>
                <a:spcPts val="0"/>
              </a:spcAft>
              <a:buFont typeface="Wingdings" pitchFamily="2" charset="2"/>
              <a:buNone/>
              <a:defRPr sz="1600" b="0">
                <a:solidFill>
                  <a:srgbClr val="FFFFFF"/>
                </a:solidFill>
              </a:defRPr>
            </a:lvl1pPr>
          </a:lstStyle>
          <a:p>
            <a:r>
              <a:rPr lang="en-US" dirty="0" smtClean="0"/>
              <a:t>Click to edit master subtitle style</a:t>
            </a:r>
            <a:endParaRPr lang="en-US" dirty="0"/>
          </a:p>
        </p:txBody>
      </p:sp>
      <p:sp>
        <p:nvSpPr>
          <p:cNvPr id="1078275" name="Rectangle 3"/>
          <p:cNvSpPr>
            <a:spLocks noGrp="1" noChangeArrowheads="1"/>
          </p:cNvSpPr>
          <p:nvPr>
            <p:ph type="ctrTitle" hasCustomPrompt="1"/>
          </p:nvPr>
        </p:nvSpPr>
        <p:spPr>
          <a:xfrm>
            <a:off x="3759200" y="2120900"/>
            <a:ext cx="4903150" cy="2413001"/>
          </a:xfrm>
          <a:prstGeom prst="rect">
            <a:avLst/>
          </a:prstGeom>
        </p:spPr>
        <p:txBody>
          <a:bodyPr lIns="0" tIns="0" rIns="0" bIns="0" anchor="b"/>
          <a:lstStyle>
            <a:lvl1pPr algn="r">
              <a:spcBef>
                <a:spcPts val="0"/>
              </a:spcBef>
              <a:defRPr sz="3600" b="0" spc="-100">
                <a:solidFill>
                  <a:srgbClr val="00ABD2"/>
                </a:solidFill>
              </a:defRPr>
            </a:lvl1pPr>
          </a:lstStyle>
          <a:p>
            <a:r>
              <a:rPr lang="en-US" dirty="0"/>
              <a:t>Click to edit </a:t>
            </a:r>
            <a:r>
              <a:rPr lang="en-US" dirty="0" smtClean="0"/>
              <a:t>master </a:t>
            </a:r>
            <a:r>
              <a:rPr lang="en-US" dirty="0"/>
              <a:t>title style</a:t>
            </a:r>
          </a:p>
        </p:txBody>
      </p:sp>
      <p:sp>
        <p:nvSpPr>
          <p:cNvPr id="8" name="Rectangle 24"/>
          <p:cNvSpPr>
            <a:spLocks noChangeArrowheads="1"/>
          </p:cNvSpPr>
          <p:nvPr userDrawn="1"/>
        </p:nvSpPr>
        <p:spPr bwMode="auto">
          <a:xfrm>
            <a:off x="4871533" y="6502879"/>
            <a:ext cx="3894859" cy="215444"/>
          </a:xfrm>
          <a:prstGeom prst="rect">
            <a:avLst/>
          </a:prstGeom>
          <a:noFill/>
          <a:ln w="9525">
            <a:noFill/>
            <a:miter lim="800000"/>
            <a:headEnd/>
            <a:tailEnd/>
          </a:ln>
          <a:effectLst/>
        </p:spPr>
        <p:txBody>
          <a:bodyPr wrap="square" anchor="ctr">
            <a:spAutoFit/>
          </a:bodyPr>
          <a:lstStyle/>
          <a:p>
            <a:pPr algn="r" eaLnBrk="0" hangingPunct="0">
              <a:spcBef>
                <a:spcPct val="0"/>
              </a:spcBef>
              <a:spcAft>
                <a:spcPct val="0"/>
              </a:spcAft>
              <a:buClrTx/>
              <a:buSzTx/>
              <a:buFontTx/>
              <a:buNone/>
              <a:defRPr/>
            </a:pPr>
            <a:r>
              <a:rPr lang="en-US" altLang="en-US" sz="750" dirty="0">
                <a:solidFill>
                  <a:srgbClr val="FFFFFF"/>
                </a:solidFill>
              </a:rPr>
              <a:t>© </a:t>
            </a:r>
            <a:r>
              <a:rPr lang="en-US" altLang="en-US" sz="750" dirty="0" smtClean="0">
                <a:solidFill>
                  <a:srgbClr val="FFFFFF"/>
                </a:solidFill>
              </a:rPr>
              <a:t>2014  HGST, INC.  </a:t>
            </a:r>
            <a:r>
              <a:rPr lang="en-US" altLang="en-US" sz="750" dirty="0" smtClean="0">
                <a:solidFill>
                  <a:srgbClr val="7A777A"/>
                </a:solidFill>
              </a:rPr>
              <a:t>|  HGST CONFIDENTIAL  </a:t>
            </a:r>
          </a:p>
        </p:txBody>
      </p:sp>
    </p:spTree>
    <p:extLst>
      <p:ext uri="{BB962C8B-B14F-4D97-AF65-F5344CB8AC3E}">
        <p14:creationId xmlns:p14="http://schemas.microsoft.com/office/powerpoint/2010/main" val="3718946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033" y="79926"/>
            <a:ext cx="7390067" cy="976860"/>
          </a:xfrm>
        </p:spPr>
        <p:txBody>
          <a:bodyPr/>
          <a:lstStyle/>
          <a:p>
            <a:r>
              <a:rPr lang="en-US" dirty="0" smtClean="0"/>
              <a:t>Click to edit Master title style</a:t>
            </a:r>
            <a:endParaRPr lang="en-US" dirty="0"/>
          </a:p>
        </p:txBody>
      </p:sp>
      <p:sp>
        <p:nvSpPr>
          <p:cNvPr id="5" name="Content Placeholder 4"/>
          <p:cNvSpPr>
            <a:spLocks noGrp="1"/>
          </p:cNvSpPr>
          <p:nvPr>
            <p:ph sz="quarter" idx="10"/>
          </p:nvPr>
        </p:nvSpPr>
        <p:spPr>
          <a:xfrm>
            <a:off x="391071" y="1456556"/>
            <a:ext cx="8347738" cy="4786466"/>
          </a:xfrm>
          <a:prstGeom prst="rect">
            <a:avLst/>
          </a:prstGeom>
        </p:spPr>
        <p:txBody>
          <a:bodyPr/>
          <a:lstStyle>
            <a:lvl1pPr>
              <a:spcAft>
                <a:spcPts val="200"/>
              </a:spcAft>
              <a:defRPr/>
            </a:lvl1pPr>
            <a:lvl2pPr marL="557784" indent="-285750">
              <a:buClr>
                <a:schemeClr val="accent5"/>
              </a:buClr>
              <a:buFont typeface="Lucida Grande"/>
              <a:buChar char="-"/>
              <a:defRPr/>
            </a:lvl2pPr>
            <a:lvl3pPr marL="768096">
              <a:buClr>
                <a:schemeClr val="accent5"/>
              </a:buClr>
              <a:buFont typeface="Lucida Grande"/>
              <a:buChar char="»"/>
              <a:defRPr/>
            </a:lvl3pPr>
          </a:lstStyle>
          <a:p>
            <a:pPr lvl="0"/>
            <a:r>
              <a:rPr lang="en-US" dirty="0" smtClean="0"/>
              <a:t>Click to edit Master text styles</a:t>
            </a:r>
          </a:p>
          <a:p>
            <a:pPr lvl="1"/>
            <a:r>
              <a:rPr lang="en-US" dirty="0" smtClean="0"/>
              <a:t>Second level</a:t>
            </a:r>
          </a:p>
          <a:p>
            <a:pPr lvl="2"/>
            <a:r>
              <a:rPr lang="en-US" dirty="0" smtClean="0"/>
              <a:t>Third level</a:t>
            </a:r>
          </a:p>
        </p:txBody>
      </p:sp>
      <p:pic>
        <p:nvPicPr>
          <p:cNvPr id="4" name="Picture 3" descr="Kinetic_Wave_12_GREY.png"/>
          <p:cNvPicPr>
            <a:picLocks noChangeAspect="1"/>
          </p:cNvPicPr>
          <p:nvPr userDrawn="1"/>
        </p:nvPicPr>
        <p:blipFill>
          <a:blip r:embed="rId2">
            <a:alphaModFix amt="33000"/>
          </a:blip>
          <a:srcRect l="49785" t="51667" r="3640"/>
          <a:stretch>
            <a:fillRect/>
          </a:stretch>
        </p:blipFill>
        <p:spPr>
          <a:xfrm flipH="1">
            <a:off x="7110109" y="0"/>
            <a:ext cx="2033891" cy="2451100"/>
          </a:xfrm>
          <a:prstGeom prst="rect">
            <a:avLst/>
          </a:prstGeom>
        </p:spPr>
      </p:pic>
      <p:pic>
        <p:nvPicPr>
          <p:cNvPr id="6" name="Picture 5"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extLst>
      <p:ext uri="{BB962C8B-B14F-4D97-AF65-F5344CB8AC3E}">
        <p14:creationId xmlns:p14="http://schemas.microsoft.com/office/powerpoint/2010/main" val="1301076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pic>
        <p:nvPicPr>
          <p:cNvPr id="4" name="Picture 3" descr="Kinetic_Wave_12_GREY.png"/>
          <p:cNvPicPr>
            <a:picLocks noChangeAspect="1"/>
          </p:cNvPicPr>
          <p:nvPr userDrawn="1"/>
        </p:nvPicPr>
        <p:blipFill>
          <a:blip r:embed="rId2">
            <a:alphaModFix amt="33000"/>
          </a:blip>
          <a:srcRect l="23826" t="57235" r="13279"/>
          <a:stretch>
            <a:fillRect/>
          </a:stretch>
        </p:blipFill>
        <p:spPr>
          <a:xfrm flipH="1" flipV="1">
            <a:off x="6413500" y="4286138"/>
            <a:ext cx="2730500" cy="2155938"/>
          </a:xfrm>
          <a:prstGeom prst="rect">
            <a:avLst/>
          </a:prstGeom>
        </p:spPr>
      </p:pic>
      <p:sp>
        <p:nvSpPr>
          <p:cNvPr id="6" name="Content Placeholder 4"/>
          <p:cNvSpPr>
            <a:spLocks noGrp="1"/>
          </p:cNvSpPr>
          <p:nvPr>
            <p:ph sz="quarter" idx="10"/>
          </p:nvPr>
        </p:nvSpPr>
        <p:spPr>
          <a:xfrm>
            <a:off x="391071" y="1456556"/>
            <a:ext cx="8347738" cy="4786466"/>
          </a:xfrm>
          <a:prstGeom prst="rect">
            <a:avLst/>
          </a:prstGeom>
        </p:spPr>
        <p:txBody>
          <a:bodyPr/>
          <a:lstStyle>
            <a:lvl1pPr>
              <a:spcAft>
                <a:spcPts val="200"/>
              </a:spcAft>
              <a:defRPr/>
            </a:lvl1pPr>
            <a:lvl2pPr marL="557784" indent="-285750">
              <a:buClr>
                <a:schemeClr val="accent5"/>
              </a:buClr>
              <a:buFont typeface="Lucida Grande"/>
              <a:buChar char="-"/>
              <a:defRPr/>
            </a:lvl2pPr>
            <a:lvl3pPr marL="768096">
              <a:buClr>
                <a:schemeClr val="accent5"/>
              </a:buClr>
              <a:buFont typeface="Lucida Grande"/>
              <a:buChar char="»"/>
              <a:defRPr/>
            </a:lvl3pPr>
          </a:lstStyle>
          <a:p>
            <a:pPr lvl="0"/>
            <a:r>
              <a:rPr lang="en-US" dirty="0" smtClean="0"/>
              <a:t>Click to edit Master text styles</a:t>
            </a:r>
          </a:p>
          <a:p>
            <a:pPr lvl="1"/>
            <a:r>
              <a:rPr lang="en-US" dirty="0" smtClean="0"/>
              <a:t>Second level</a:t>
            </a:r>
          </a:p>
          <a:p>
            <a:pPr lvl="2"/>
            <a:r>
              <a:rPr lang="en-US" dirty="0" smtClean="0"/>
              <a:t>Third level</a:t>
            </a:r>
          </a:p>
        </p:txBody>
      </p:sp>
      <p:pic>
        <p:nvPicPr>
          <p:cNvPr id="7" name="Picture 6"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extLst>
      <p:ext uri="{BB962C8B-B14F-4D97-AF65-F5344CB8AC3E}">
        <p14:creationId xmlns:p14="http://schemas.microsoft.com/office/powerpoint/2010/main" val="2833211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eavy Bullet Slide">
    <p:spTree>
      <p:nvGrpSpPr>
        <p:cNvPr id="1" name=""/>
        <p:cNvGrpSpPr/>
        <p:nvPr/>
      </p:nvGrpSpPr>
      <p:grpSpPr>
        <a:xfrm>
          <a:off x="0" y="0"/>
          <a:ext cx="0" cy="0"/>
          <a:chOff x="0" y="0"/>
          <a:chExt cx="0" cy="0"/>
        </a:xfrm>
      </p:grpSpPr>
      <p:sp>
        <p:nvSpPr>
          <p:cNvPr id="7" name="Content Placeholder 4"/>
          <p:cNvSpPr>
            <a:spLocks noGrp="1"/>
          </p:cNvSpPr>
          <p:nvPr>
            <p:ph sz="quarter" idx="12"/>
          </p:nvPr>
        </p:nvSpPr>
        <p:spPr>
          <a:xfrm>
            <a:off x="4772570" y="1456556"/>
            <a:ext cx="3914107" cy="4786466"/>
          </a:xfrm>
          <a:prstGeom prst="rect">
            <a:avLst/>
          </a:prstGeom>
        </p:spPr>
        <p:txBody>
          <a:bodyPr/>
          <a:lstStyle>
            <a:lvl1pPr>
              <a:spcAft>
                <a:spcPts val="200"/>
              </a:spcAft>
              <a:defRPr/>
            </a:lvl1pPr>
            <a:lvl2pPr marL="557784" indent="-285750">
              <a:buClr>
                <a:schemeClr val="accent5"/>
              </a:buClr>
              <a:buFont typeface="Lucida Grande"/>
              <a:buChar char="-"/>
              <a:defRPr/>
            </a:lvl2pPr>
            <a:lvl3pPr marL="768096">
              <a:buClr>
                <a:schemeClr val="accent5"/>
              </a:buClr>
              <a:buFont typeface="Lucida Grande"/>
              <a:buChar char="»"/>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p:nvPr>
        </p:nvSpPr>
        <p:spPr>
          <a:xfrm>
            <a:off x="395033" y="79926"/>
            <a:ext cx="7250367" cy="976860"/>
          </a:xfrm>
        </p:spPr>
        <p:txBody>
          <a:bodyPr/>
          <a:lstStyle/>
          <a:p>
            <a:r>
              <a:rPr lang="en-US" dirty="0" smtClean="0"/>
              <a:t>Click to edit Master title style</a:t>
            </a:r>
            <a:endParaRPr lang="en-US" dirty="0"/>
          </a:p>
        </p:txBody>
      </p:sp>
      <p:sp>
        <p:nvSpPr>
          <p:cNvPr id="5" name="Content Placeholder 4"/>
          <p:cNvSpPr>
            <a:spLocks noGrp="1"/>
          </p:cNvSpPr>
          <p:nvPr>
            <p:ph sz="quarter" idx="10"/>
          </p:nvPr>
        </p:nvSpPr>
        <p:spPr>
          <a:xfrm>
            <a:off x="391070" y="1456556"/>
            <a:ext cx="3914107" cy="4786466"/>
          </a:xfrm>
          <a:prstGeom prst="rect">
            <a:avLst/>
          </a:prstGeom>
        </p:spPr>
        <p:txBody>
          <a:bodyPr/>
          <a:lstStyle>
            <a:lvl1pPr>
              <a:spcAft>
                <a:spcPts val="200"/>
              </a:spcAft>
              <a:defRPr/>
            </a:lvl1pPr>
            <a:lvl2pPr marL="557784" indent="-285750">
              <a:buClr>
                <a:schemeClr val="accent5"/>
              </a:buClr>
              <a:buFont typeface="Lucida Grande"/>
              <a:buChar char="-"/>
              <a:defRPr/>
            </a:lvl2pPr>
            <a:lvl3pPr marL="768096">
              <a:buClr>
                <a:schemeClr val="accent5"/>
              </a:buClr>
              <a:buFont typeface="Lucida Grande"/>
              <a:buChar char="»"/>
              <a:defRPr/>
            </a:lvl3pPr>
          </a:lstStyle>
          <a:p>
            <a:pPr lvl="0"/>
            <a:r>
              <a:rPr lang="en-US" dirty="0" smtClean="0"/>
              <a:t>Click to edit Master text styles</a:t>
            </a:r>
          </a:p>
          <a:p>
            <a:pPr lvl="1"/>
            <a:r>
              <a:rPr lang="en-US" dirty="0" smtClean="0"/>
              <a:t>Second level</a:t>
            </a:r>
          </a:p>
          <a:p>
            <a:pPr lvl="2"/>
            <a:r>
              <a:rPr lang="en-US" dirty="0" smtClean="0"/>
              <a:t>Third level</a:t>
            </a:r>
          </a:p>
        </p:txBody>
      </p:sp>
      <p:pic>
        <p:nvPicPr>
          <p:cNvPr id="6" name="Picture 5" descr="Kinetic_Wave_12_GREY.png"/>
          <p:cNvPicPr>
            <a:picLocks noChangeAspect="1"/>
          </p:cNvPicPr>
          <p:nvPr userDrawn="1"/>
        </p:nvPicPr>
        <p:blipFill>
          <a:blip r:embed="rId2">
            <a:alphaModFix amt="33000"/>
          </a:blip>
          <a:srcRect l="49785" t="51667" r="3640"/>
          <a:stretch>
            <a:fillRect/>
          </a:stretch>
        </p:blipFill>
        <p:spPr>
          <a:xfrm flipH="1">
            <a:off x="7110109" y="0"/>
            <a:ext cx="2033891" cy="2451100"/>
          </a:xfrm>
          <a:prstGeom prst="rect">
            <a:avLst/>
          </a:prstGeom>
        </p:spPr>
      </p:pic>
      <p:pic>
        <p:nvPicPr>
          <p:cNvPr id="8" name="Picture 7"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extLst>
      <p:ext uri="{BB962C8B-B14F-4D97-AF65-F5344CB8AC3E}">
        <p14:creationId xmlns:p14="http://schemas.microsoft.com/office/powerpoint/2010/main" val="1047527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Heavy Bulle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pic>
        <p:nvPicPr>
          <p:cNvPr id="6" name="Picture 5" descr="Kinetic_Wave_12_GREY.png"/>
          <p:cNvPicPr>
            <a:picLocks noChangeAspect="1"/>
          </p:cNvPicPr>
          <p:nvPr userDrawn="1"/>
        </p:nvPicPr>
        <p:blipFill>
          <a:blip r:embed="rId2">
            <a:alphaModFix amt="33000"/>
          </a:blip>
          <a:srcRect l="23826" t="57235" r="13279"/>
          <a:stretch>
            <a:fillRect/>
          </a:stretch>
        </p:blipFill>
        <p:spPr>
          <a:xfrm flipH="1" flipV="1">
            <a:off x="6413500" y="4286138"/>
            <a:ext cx="2730500" cy="2155938"/>
          </a:xfrm>
          <a:prstGeom prst="rect">
            <a:avLst/>
          </a:prstGeom>
        </p:spPr>
      </p:pic>
      <p:sp>
        <p:nvSpPr>
          <p:cNvPr id="7" name="Content Placeholder 4"/>
          <p:cNvSpPr>
            <a:spLocks noGrp="1"/>
          </p:cNvSpPr>
          <p:nvPr>
            <p:ph sz="quarter" idx="12"/>
          </p:nvPr>
        </p:nvSpPr>
        <p:spPr>
          <a:xfrm>
            <a:off x="4772570" y="1456556"/>
            <a:ext cx="3914107" cy="4786466"/>
          </a:xfrm>
          <a:prstGeom prst="rect">
            <a:avLst/>
          </a:prstGeom>
        </p:spPr>
        <p:txBody>
          <a:bodyPr/>
          <a:lstStyle>
            <a:lvl1pPr>
              <a:spcAft>
                <a:spcPts val="200"/>
              </a:spcAft>
              <a:defRPr/>
            </a:lvl1pPr>
            <a:lvl2pPr marL="557784" indent="-285750">
              <a:buClr>
                <a:schemeClr val="accent5"/>
              </a:buClr>
              <a:buFont typeface="Lucida Grande"/>
              <a:buChar char="-"/>
              <a:defRPr/>
            </a:lvl2pPr>
            <a:lvl3pPr marL="768096">
              <a:buClr>
                <a:schemeClr val="accent5"/>
              </a:buClr>
              <a:buFont typeface="Lucida Grande"/>
              <a:buChar char="»"/>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Content Placeholder 4"/>
          <p:cNvSpPr>
            <a:spLocks noGrp="1"/>
          </p:cNvSpPr>
          <p:nvPr>
            <p:ph sz="quarter" idx="10"/>
          </p:nvPr>
        </p:nvSpPr>
        <p:spPr>
          <a:xfrm>
            <a:off x="391070" y="1456556"/>
            <a:ext cx="3914107" cy="4786466"/>
          </a:xfrm>
          <a:prstGeom prst="rect">
            <a:avLst/>
          </a:prstGeom>
        </p:spPr>
        <p:txBody>
          <a:bodyPr/>
          <a:lstStyle>
            <a:lvl1pPr>
              <a:spcAft>
                <a:spcPts val="200"/>
              </a:spcAft>
              <a:defRPr/>
            </a:lvl1pPr>
            <a:lvl2pPr marL="557784" indent="-285750">
              <a:buClr>
                <a:schemeClr val="accent5"/>
              </a:buClr>
              <a:buFont typeface="Lucida Grande"/>
              <a:buChar char="-"/>
              <a:defRPr/>
            </a:lvl2pPr>
            <a:lvl3pPr marL="768096">
              <a:buClr>
                <a:schemeClr val="accent5"/>
              </a:buClr>
              <a:buFont typeface="Lucida Grande"/>
              <a:buChar char="»"/>
              <a:defRPr/>
            </a:lvl3pPr>
          </a:lstStyle>
          <a:p>
            <a:pPr lvl="0"/>
            <a:r>
              <a:rPr lang="en-US" dirty="0" smtClean="0"/>
              <a:t>Click to edit Master text styles</a:t>
            </a:r>
          </a:p>
          <a:p>
            <a:pPr lvl="1"/>
            <a:r>
              <a:rPr lang="en-US" dirty="0" smtClean="0"/>
              <a:t>Second level</a:t>
            </a:r>
          </a:p>
          <a:p>
            <a:pPr lvl="2"/>
            <a:r>
              <a:rPr lang="en-US" dirty="0" smtClean="0"/>
              <a:t>Third level</a:t>
            </a:r>
          </a:p>
        </p:txBody>
      </p:sp>
      <p:pic>
        <p:nvPicPr>
          <p:cNvPr id="9" name="Picture 8"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extLst>
      <p:ext uri="{BB962C8B-B14F-4D97-AF65-F5344CB8AC3E}">
        <p14:creationId xmlns:p14="http://schemas.microsoft.com/office/powerpoint/2010/main" val="3967231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 name="Picture 2" descr="Kinetic_Wave_12_GREY.png"/>
          <p:cNvPicPr>
            <a:picLocks noChangeAspect="1"/>
          </p:cNvPicPr>
          <p:nvPr userDrawn="1"/>
        </p:nvPicPr>
        <p:blipFill>
          <a:blip r:embed="rId2">
            <a:alphaModFix amt="33000"/>
          </a:blip>
          <a:srcRect l="49785" t="51667" r="3640"/>
          <a:stretch>
            <a:fillRect/>
          </a:stretch>
        </p:blipFill>
        <p:spPr>
          <a:xfrm flipH="1">
            <a:off x="7110109" y="0"/>
            <a:ext cx="2033891" cy="2451100"/>
          </a:xfrm>
          <a:prstGeom prst="rect">
            <a:avLst/>
          </a:prstGeom>
        </p:spPr>
      </p:pic>
      <p:sp>
        <p:nvSpPr>
          <p:cNvPr id="2" name="Title 1"/>
          <p:cNvSpPr>
            <a:spLocks noGrp="1"/>
          </p:cNvSpPr>
          <p:nvPr>
            <p:ph type="title"/>
          </p:nvPr>
        </p:nvSpPr>
        <p:spPr>
          <a:xfrm>
            <a:off x="395033" y="79926"/>
            <a:ext cx="7783767" cy="976860"/>
          </a:xfrm>
        </p:spPr>
        <p:txBody>
          <a:bodyPr/>
          <a:lstStyle/>
          <a:p>
            <a:r>
              <a:rPr lang="en-US" dirty="0" smtClean="0"/>
              <a:t>Click to edit Master title style</a:t>
            </a:r>
            <a:endParaRPr lang="en-US" dirty="0"/>
          </a:p>
        </p:txBody>
      </p:sp>
      <p:pic>
        <p:nvPicPr>
          <p:cNvPr id="4" name="Picture 3"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extLst>
      <p:ext uri="{BB962C8B-B14F-4D97-AF65-F5344CB8AC3E}">
        <p14:creationId xmlns:p14="http://schemas.microsoft.com/office/powerpoint/2010/main" val="4226101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pic>
        <p:nvPicPr>
          <p:cNvPr id="3" name="Picture 2" descr="Kinetic_Wave_12_GREY.png"/>
          <p:cNvPicPr>
            <a:picLocks noChangeAspect="1"/>
          </p:cNvPicPr>
          <p:nvPr userDrawn="1"/>
        </p:nvPicPr>
        <p:blipFill>
          <a:blip r:embed="rId2">
            <a:alphaModFix amt="33000"/>
          </a:blip>
          <a:srcRect l="23826" t="57235" r="13279"/>
          <a:stretch>
            <a:fillRect/>
          </a:stretch>
        </p:blipFill>
        <p:spPr>
          <a:xfrm flipH="1" flipV="1">
            <a:off x="6413500" y="4286138"/>
            <a:ext cx="2730500" cy="2155938"/>
          </a:xfrm>
          <a:prstGeom prst="rect">
            <a:avLst/>
          </a:prstGeom>
        </p:spPr>
      </p:pic>
      <p:pic>
        <p:nvPicPr>
          <p:cNvPr id="4" name="Picture 3"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extLst>
      <p:ext uri="{BB962C8B-B14F-4D97-AF65-F5344CB8AC3E}">
        <p14:creationId xmlns:p14="http://schemas.microsoft.com/office/powerpoint/2010/main" val="425454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vy Bullet Slide">
    <p:spTree>
      <p:nvGrpSpPr>
        <p:cNvPr id="1" name=""/>
        <p:cNvGrpSpPr/>
        <p:nvPr/>
      </p:nvGrpSpPr>
      <p:grpSpPr>
        <a:xfrm>
          <a:off x="0" y="0"/>
          <a:ext cx="0" cy="0"/>
          <a:chOff x="0" y="0"/>
          <a:chExt cx="0" cy="0"/>
        </a:xfrm>
      </p:grpSpPr>
      <p:sp>
        <p:nvSpPr>
          <p:cNvPr id="7" name="Content Placeholder 4"/>
          <p:cNvSpPr>
            <a:spLocks noGrp="1"/>
          </p:cNvSpPr>
          <p:nvPr>
            <p:ph sz="quarter" idx="12"/>
          </p:nvPr>
        </p:nvSpPr>
        <p:spPr>
          <a:xfrm>
            <a:off x="4772570" y="1456556"/>
            <a:ext cx="3914107" cy="4786466"/>
          </a:xfrm>
          <a:prstGeom prst="rect">
            <a:avLst/>
          </a:prstGeom>
        </p:spPr>
        <p:txBody>
          <a:bodyPr/>
          <a:lstStyle>
            <a:lvl1pPr>
              <a:spcAft>
                <a:spcPts val="200"/>
              </a:spcAft>
              <a:defRPr/>
            </a:lvl1pPr>
            <a:lvl2pPr marL="557784" indent="-285750">
              <a:buClr>
                <a:schemeClr val="accent5"/>
              </a:buClr>
              <a:buFont typeface="Lucida Grande"/>
              <a:buChar char="-"/>
              <a:defRPr/>
            </a:lvl2pPr>
            <a:lvl3pPr marL="768096">
              <a:buClr>
                <a:schemeClr val="accent5"/>
              </a:buClr>
              <a:buFont typeface="Lucida Grande"/>
              <a:buChar char="»"/>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p:nvPr>
        </p:nvSpPr>
        <p:spPr>
          <a:xfrm>
            <a:off x="395033" y="79926"/>
            <a:ext cx="7250367" cy="976860"/>
          </a:xfrm>
        </p:spPr>
        <p:txBody>
          <a:bodyPr/>
          <a:lstStyle/>
          <a:p>
            <a:r>
              <a:rPr lang="en-US" dirty="0" smtClean="0"/>
              <a:t>Click to edit Master title style</a:t>
            </a:r>
            <a:endParaRPr lang="en-US" dirty="0"/>
          </a:p>
        </p:txBody>
      </p:sp>
      <p:sp>
        <p:nvSpPr>
          <p:cNvPr id="5" name="Content Placeholder 4"/>
          <p:cNvSpPr>
            <a:spLocks noGrp="1"/>
          </p:cNvSpPr>
          <p:nvPr>
            <p:ph sz="quarter" idx="10"/>
          </p:nvPr>
        </p:nvSpPr>
        <p:spPr>
          <a:xfrm>
            <a:off x="391070" y="1456556"/>
            <a:ext cx="3914107" cy="4786466"/>
          </a:xfrm>
          <a:prstGeom prst="rect">
            <a:avLst/>
          </a:prstGeom>
        </p:spPr>
        <p:txBody>
          <a:bodyPr/>
          <a:lstStyle>
            <a:lvl1pPr>
              <a:spcAft>
                <a:spcPts val="200"/>
              </a:spcAft>
              <a:defRPr/>
            </a:lvl1pPr>
            <a:lvl2pPr marL="557784" indent="-285750">
              <a:buClr>
                <a:schemeClr val="accent5"/>
              </a:buClr>
              <a:buFont typeface="Lucida Grande"/>
              <a:buChar char="-"/>
              <a:defRPr/>
            </a:lvl2pPr>
            <a:lvl3pPr marL="768096">
              <a:buClr>
                <a:schemeClr val="accent5"/>
              </a:buClr>
              <a:buFont typeface="Lucida Grande"/>
              <a:buChar char="»"/>
              <a:defRPr/>
            </a:lvl3pPr>
          </a:lstStyle>
          <a:p>
            <a:pPr lvl="0"/>
            <a:r>
              <a:rPr lang="en-US" dirty="0" smtClean="0"/>
              <a:t>Click to edit Master text styles</a:t>
            </a:r>
          </a:p>
          <a:p>
            <a:pPr lvl="1"/>
            <a:r>
              <a:rPr lang="en-US" dirty="0" smtClean="0"/>
              <a:t>Second level</a:t>
            </a:r>
          </a:p>
          <a:p>
            <a:pPr lvl="2"/>
            <a:r>
              <a:rPr lang="en-US" dirty="0" smtClean="0"/>
              <a:t>Third level</a:t>
            </a:r>
          </a:p>
        </p:txBody>
      </p:sp>
      <p:pic>
        <p:nvPicPr>
          <p:cNvPr id="6" name="Picture 5" descr="Kinetic_Wave_12_GREY.png"/>
          <p:cNvPicPr>
            <a:picLocks noChangeAspect="1"/>
          </p:cNvPicPr>
          <p:nvPr userDrawn="1"/>
        </p:nvPicPr>
        <p:blipFill>
          <a:blip r:embed="rId2">
            <a:alphaModFix amt="33000"/>
          </a:blip>
          <a:srcRect l="49785" t="51667" r="3640"/>
          <a:stretch>
            <a:fillRect/>
          </a:stretch>
        </p:blipFill>
        <p:spPr>
          <a:xfrm flipH="1">
            <a:off x="7110109" y="0"/>
            <a:ext cx="2033891" cy="2451100"/>
          </a:xfrm>
          <a:prstGeom prst="rect">
            <a:avLst/>
          </a:prstGeom>
        </p:spPr>
      </p:pic>
      <p:pic>
        <p:nvPicPr>
          <p:cNvPr id="8" name="Picture 7"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extLst>
      <p:ext uri="{BB962C8B-B14F-4D97-AF65-F5344CB8AC3E}">
        <p14:creationId xmlns:p14="http://schemas.microsoft.com/office/powerpoint/2010/main" val="3582979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pic>
        <p:nvPicPr>
          <p:cNvPr id="3" name="Picture 2" descr="Kinetic_Wave_12_GREY.png"/>
          <p:cNvPicPr>
            <a:picLocks noChangeAspect="1"/>
          </p:cNvPicPr>
          <p:nvPr userDrawn="1"/>
        </p:nvPicPr>
        <p:blipFill>
          <a:blip r:embed="rId2">
            <a:alphaModFix amt="33000"/>
          </a:blip>
          <a:srcRect l="49918" t="37292" r="-8076"/>
          <a:stretch>
            <a:fillRect/>
          </a:stretch>
        </p:blipFill>
        <p:spPr>
          <a:xfrm rot="5400000" flipH="1" flipV="1">
            <a:off x="285105" y="3895080"/>
            <a:ext cx="2261890" cy="2832100"/>
          </a:xfrm>
          <a:prstGeom prst="rect">
            <a:avLst/>
          </a:prstGeom>
        </p:spPr>
      </p:pic>
      <p:pic>
        <p:nvPicPr>
          <p:cNvPr id="4" name="Picture 3"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extLst>
      <p:ext uri="{BB962C8B-B14F-4D97-AF65-F5344CB8AC3E}">
        <p14:creationId xmlns:p14="http://schemas.microsoft.com/office/powerpoint/2010/main" val="61818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Footer Only">
    <p:spTree>
      <p:nvGrpSpPr>
        <p:cNvPr id="1" name=""/>
        <p:cNvGrpSpPr/>
        <p:nvPr/>
      </p:nvGrpSpPr>
      <p:grpSpPr>
        <a:xfrm>
          <a:off x="0" y="0"/>
          <a:ext cx="0" cy="0"/>
          <a:chOff x="0" y="0"/>
          <a:chExt cx="0" cy="0"/>
        </a:xfrm>
      </p:grpSpPr>
      <p:pic>
        <p:nvPicPr>
          <p:cNvPr id="3" name="Picture 2" descr="Kinetic_Wave_12_GREY.png"/>
          <p:cNvPicPr>
            <a:picLocks noChangeAspect="1"/>
          </p:cNvPicPr>
          <p:nvPr userDrawn="1"/>
        </p:nvPicPr>
        <p:blipFill>
          <a:blip r:embed="rId2">
            <a:alphaModFix amt="33000"/>
          </a:blip>
          <a:srcRect l="49259" t="26746" r="-8295"/>
          <a:stretch>
            <a:fillRect/>
          </a:stretch>
        </p:blipFill>
        <p:spPr>
          <a:xfrm>
            <a:off x="0" y="0"/>
            <a:ext cx="3517900" cy="5069132"/>
          </a:xfrm>
          <a:prstGeom prst="rect">
            <a:avLst/>
          </a:prstGeom>
        </p:spPr>
      </p:pic>
      <p:sp>
        <p:nvSpPr>
          <p:cNvPr id="7" name="Text Placeholder 6"/>
          <p:cNvSpPr>
            <a:spLocks noGrp="1"/>
          </p:cNvSpPr>
          <p:nvPr>
            <p:ph type="body" sz="quarter" idx="11" hasCustomPrompt="1"/>
          </p:nvPr>
        </p:nvSpPr>
        <p:spPr>
          <a:xfrm>
            <a:off x="4305300" y="5575300"/>
            <a:ext cx="3657600" cy="482600"/>
          </a:xfrm>
          <a:prstGeom prst="rect">
            <a:avLst/>
          </a:prstGeom>
        </p:spPr>
        <p:txBody>
          <a:bodyPr/>
          <a:lstStyle>
            <a:lvl1pPr algn="r">
              <a:buFontTx/>
              <a:buNone/>
              <a:defRPr/>
            </a:lvl1pPr>
          </a:lstStyle>
          <a:p>
            <a:pPr lvl="0"/>
            <a:r>
              <a:rPr lang="en-US" dirty="0" smtClean="0"/>
              <a:t>— Click to enter name here</a:t>
            </a:r>
            <a:endParaRPr lang="en-US" dirty="0"/>
          </a:p>
        </p:txBody>
      </p:sp>
      <p:sp>
        <p:nvSpPr>
          <p:cNvPr id="5" name="Text Placeholder 4"/>
          <p:cNvSpPr>
            <a:spLocks noGrp="1"/>
          </p:cNvSpPr>
          <p:nvPr>
            <p:ph type="body" sz="quarter" idx="10" hasCustomPrompt="1"/>
          </p:nvPr>
        </p:nvSpPr>
        <p:spPr>
          <a:xfrm>
            <a:off x="1993900" y="2667000"/>
            <a:ext cx="5956300" cy="2819400"/>
          </a:xfrm>
          <a:prstGeom prst="rect">
            <a:avLst/>
          </a:prstGeom>
        </p:spPr>
        <p:txBody>
          <a:bodyPr/>
          <a:lstStyle>
            <a:lvl1pPr indent="-137160">
              <a:buFontTx/>
              <a:buNone/>
              <a:defRPr sz="3200">
                <a:solidFill>
                  <a:srgbClr val="00ABD2"/>
                </a:solidFill>
              </a:defRPr>
            </a:lvl1pPr>
          </a:lstStyle>
          <a:p>
            <a:pPr lvl="0"/>
            <a:r>
              <a:rPr lang="en-US" dirty="0" smtClean="0"/>
              <a:t>“Click to enter quote text </a:t>
            </a:r>
            <a:r>
              <a:rPr lang="en-US" dirty="0" err="1" smtClean="0"/>
              <a:t>lorem</a:t>
            </a:r>
            <a:r>
              <a:rPr lang="en-US" dirty="0" smtClean="0"/>
              <a:t> </a:t>
            </a:r>
            <a:r>
              <a:rPr lang="en-US" dirty="0" err="1" smtClean="0"/>
              <a:t>ipsum</a:t>
            </a:r>
            <a:r>
              <a:rPr lang="en-US" dirty="0" smtClean="0"/>
              <a:t> blah blah”</a:t>
            </a:r>
          </a:p>
        </p:txBody>
      </p:sp>
      <p:pic>
        <p:nvPicPr>
          <p:cNvPr id="6" name="Picture 5"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extLst>
      <p:ext uri="{BB962C8B-B14F-4D97-AF65-F5344CB8AC3E}">
        <p14:creationId xmlns:p14="http://schemas.microsoft.com/office/powerpoint/2010/main" val="41486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pic>
        <p:nvPicPr>
          <p:cNvPr id="2" name="Picture 1" descr="Kinetic_Wave_12_GREY.png"/>
          <p:cNvPicPr>
            <a:picLocks noChangeAspect="1"/>
          </p:cNvPicPr>
          <p:nvPr userDrawn="1"/>
        </p:nvPicPr>
        <p:blipFill>
          <a:blip r:embed="rId2">
            <a:alphaModFix amt="33000"/>
          </a:blip>
          <a:srcRect l="49785" t="51667" r="3640"/>
          <a:stretch>
            <a:fillRect/>
          </a:stretch>
        </p:blipFill>
        <p:spPr>
          <a:xfrm flipH="1">
            <a:off x="7110109" y="0"/>
            <a:ext cx="2033891" cy="2451100"/>
          </a:xfrm>
          <a:prstGeom prst="rect">
            <a:avLst/>
          </a:prstGeom>
        </p:spPr>
      </p:pic>
      <p:pic>
        <p:nvPicPr>
          <p:cNvPr id="3" name="Picture 2"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extLst>
      <p:ext uri="{BB962C8B-B14F-4D97-AF65-F5344CB8AC3E}">
        <p14:creationId xmlns:p14="http://schemas.microsoft.com/office/powerpoint/2010/main" val="1923680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Footer Only">
    <p:spTree>
      <p:nvGrpSpPr>
        <p:cNvPr id="1" name=""/>
        <p:cNvGrpSpPr/>
        <p:nvPr/>
      </p:nvGrpSpPr>
      <p:grpSpPr>
        <a:xfrm>
          <a:off x="0" y="0"/>
          <a:ext cx="0" cy="0"/>
          <a:chOff x="0" y="0"/>
          <a:chExt cx="0" cy="0"/>
        </a:xfrm>
      </p:grpSpPr>
      <p:pic>
        <p:nvPicPr>
          <p:cNvPr id="2" name="Picture 1" descr="Kinetic_Wave_12_GREY.png"/>
          <p:cNvPicPr>
            <a:picLocks noChangeAspect="1"/>
          </p:cNvPicPr>
          <p:nvPr userDrawn="1"/>
        </p:nvPicPr>
        <p:blipFill>
          <a:blip r:embed="rId2">
            <a:alphaModFix amt="33000"/>
          </a:blip>
          <a:srcRect l="23826" t="57235" r="13279"/>
          <a:stretch>
            <a:fillRect/>
          </a:stretch>
        </p:blipFill>
        <p:spPr>
          <a:xfrm flipH="1" flipV="1">
            <a:off x="6413500" y="4286138"/>
            <a:ext cx="2730500" cy="2155938"/>
          </a:xfrm>
          <a:prstGeom prst="rect">
            <a:avLst/>
          </a:prstGeom>
        </p:spPr>
      </p:pic>
      <p:pic>
        <p:nvPicPr>
          <p:cNvPr id="3" name="Picture 2"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extLst>
      <p:ext uri="{BB962C8B-B14F-4D97-AF65-F5344CB8AC3E}">
        <p14:creationId xmlns:p14="http://schemas.microsoft.com/office/powerpoint/2010/main" val="3193972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Footer Only">
    <p:spTree>
      <p:nvGrpSpPr>
        <p:cNvPr id="1" name=""/>
        <p:cNvGrpSpPr/>
        <p:nvPr/>
      </p:nvGrpSpPr>
      <p:grpSpPr>
        <a:xfrm>
          <a:off x="0" y="0"/>
          <a:ext cx="0" cy="0"/>
          <a:chOff x="0" y="0"/>
          <a:chExt cx="0" cy="0"/>
        </a:xfrm>
      </p:grpSpPr>
      <p:pic>
        <p:nvPicPr>
          <p:cNvPr id="2" name="Picture 1" descr="Kinetic_Wave_12_GREY.png"/>
          <p:cNvPicPr>
            <a:picLocks noChangeAspect="1"/>
          </p:cNvPicPr>
          <p:nvPr userDrawn="1"/>
        </p:nvPicPr>
        <p:blipFill>
          <a:blip r:embed="rId2">
            <a:alphaModFix amt="33000"/>
          </a:blip>
          <a:srcRect l="49918" t="37292" r="-8076"/>
          <a:stretch>
            <a:fillRect/>
          </a:stretch>
        </p:blipFill>
        <p:spPr>
          <a:xfrm rot="5400000" flipH="1" flipV="1">
            <a:off x="285105" y="3895080"/>
            <a:ext cx="2261890" cy="2832100"/>
          </a:xfrm>
          <a:prstGeom prst="rect">
            <a:avLst/>
          </a:prstGeom>
        </p:spPr>
      </p:pic>
      <p:pic>
        <p:nvPicPr>
          <p:cNvPr id="3" name="Picture 2"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extLst>
      <p:ext uri="{BB962C8B-B14F-4D97-AF65-F5344CB8AC3E}">
        <p14:creationId xmlns:p14="http://schemas.microsoft.com/office/powerpoint/2010/main" val="2019540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98431" y="79926"/>
            <a:ext cx="8478211" cy="4900495"/>
          </a:xfrm>
        </p:spPr>
        <p:txBody>
          <a:bodyPr/>
          <a:lstStyle>
            <a:lvl1pPr marL="168275" indent="-168275">
              <a:defRPr sz="4000">
                <a:solidFill>
                  <a:schemeClr val="accent5"/>
                </a:solidFill>
              </a:defRPr>
            </a:lvl1pPr>
          </a:lstStyle>
          <a:p>
            <a:r>
              <a:rPr lang="en-US" dirty="0" smtClean="0"/>
              <a:t>“Click to edit Master title style.”</a:t>
            </a:r>
            <a:endParaRPr lang="en-US" dirty="0"/>
          </a:p>
        </p:txBody>
      </p:sp>
      <p:sp>
        <p:nvSpPr>
          <p:cNvPr id="8" name="Text Placeholder 7"/>
          <p:cNvSpPr>
            <a:spLocks noGrp="1"/>
          </p:cNvSpPr>
          <p:nvPr>
            <p:ph type="body" sz="quarter" idx="10" hasCustomPrompt="1"/>
          </p:nvPr>
        </p:nvSpPr>
        <p:spPr>
          <a:xfrm>
            <a:off x="366713" y="5257800"/>
            <a:ext cx="8315325" cy="784225"/>
          </a:xfrm>
          <a:prstGeom prst="rect">
            <a:avLst/>
          </a:prstGeom>
        </p:spPr>
        <p:txBody>
          <a:bodyPr/>
          <a:lstStyle>
            <a:lvl1pPr marL="0" indent="0">
              <a:buNone/>
              <a:defRPr sz="1800">
                <a:solidFill>
                  <a:schemeClr val="accent4"/>
                </a:solidFill>
              </a:defRPr>
            </a:lvl1pPr>
          </a:lstStyle>
          <a:p>
            <a:pPr lvl="0"/>
            <a:r>
              <a:rPr lang="en-US" dirty="0" smtClean="0"/>
              <a:t>Source</a:t>
            </a:r>
          </a:p>
        </p:txBody>
      </p:sp>
    </p:spTree>
    <p:extLst>
      <p:ext uri="{BB962C8B-B14F-4D97-AF65-F5344CB8AC3E}">
        <p14:creationId xmlns:p14="http://schemas.microsoft.com/office/powerpoint/2010/main" val="3636617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2169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losing &amp; Thank You">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gradFill flip="none" rotWithShape="1">
            <a:gsLst>
              <a:gs pos="33000">
                <a:srgbClr val="00497E"/>
              </a:gs>
              <a:gs pos="79000">
                <a:schemeClr val="tx2">
                  <a:lumMod val="50000"/>
                </a:schemeClr>
              </a:gs>
            </a:gsLst>
            <a:path path="circle">
              <a:fillToRect r="100000" b="100000"/>
            </a:path>
            <a:tileRect l="-100000" t="-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solidFill>
                <a:srgbClr val="FFFFFF"/>
              </a:solidFill>
            </a:endParaRPr>
          </a:p>
        </p:txBody>
      </p:sp>
      <p:pic>
        <p:nvPicPr>
          <p:cNvPr id="8" name="Picture 7" descr="Kinetic_Wave_12_white.png"/>
          <p:cNvPicPr>
            <a:picLocks noChangeAspect="1"/>
          </p:cNvPicPr>
          <p:nvPr userDrawn="1"/>
        </p:nvPicPr>
        <p:blipFill>
          <a:blip r:embed="rId2"/>
          <a:srcRect l="41726" b="17277"/>
          <a:stretch>
            <a:fillRect/>
          </a:stretch>
        </p:blipFill>
        <p:spPr>
          <a:xfrm flipV="1">
            <a:off x="0" y="0"/>
            <a:ext cx="5487893" cy="6019800"/>
          </a:xfrm>
          <a:prstGeom prst="rect">
            <a:avLst/>
          </a:prstGeom>
        </p:spPr>
      </p:pic>
      <p:pic>
        <p:nvPicPr>
          <p:cNvPr id="9" name="Picture 8" descr="white.HGST.logo.png"/>
          <p:cNvPicPr>
            <a:picLocks noChangeAspect="1"/>
          </p:cNvPicPr>
          <p:nvPr userDrawn="1"/>
        </p:nvPicPr>
        <p:blipFill>
          <a:blip r:embed="rId3"/>
          <a:stretch>
            <a:fillRect/>
          </a:stretch>
        </p:blipFill>
        <p:spPr>
          <a:xfrm>
            <a:off x="6873813" y="5610225"/>
            <a:ext cx="1952626" cy="781050"/>
          </a:xfrm>
          <a:prstGeom prst="rect">
            <a:avLst/>
          </a:prstGeom>
        </p:spPr>
      </p:pic>
      <p:sp>
        <p:nvSpPr>
          <p:cNvPr id="3" name="Text Placeholder 2"/>
          <p:cNvSpPr>
            <a:spLocks noGrp="1"/>
          </p:cNvSpPr>
          <p:nvPr>
            <p:ph type="body" sz="quarter" idx="10" hasCustomPrompt="1"/>
          </p:nvPr>
        </p:nvSpPr>
        <p:spPr>
          <a:xfrm>
            <a:off x="4305300" y="2990850"/>
            <a:ext cx="4521200" cy="1123950"/>
          </a:xfrm>
          <a:prstGeom prst="rect">
            <a:avLst/>
          </a:prstGeom>
        </p:spPr>
        <p:txBody>
          <a:bodyPr/>
          <a:lstStyle>
            <a:lvl1pPr marL="0" indent="0" algn="r">
              <a:buNone/>
              <a:defRPr sz="4000" baseline="0">
                <a:solidFill>
                  <a:schemeClr val="accent5"/>
                </a:solidFill>
              </a:defRPr>
            </a:lvl1pPr>
          </a:lstStyle>
          <a:p>
            <a:pPr lvl="0"/>
            <a:r>
              <a:rPr lang="en-US" dirty="0" smtClean="0"/>
              <a:t>Enter Text Here</a:t>
            </a:r>
            <a:endParaRPr lang="en-US" dirty="0"/>
          </a:p>
        </p:txBody>
      </p:sp>
      <p:sp>
        <p:nvSpPr>
          <p:cNvPr id="7" name="Rectangle 24"/>
          <p:cNvSpPr>
            <a:spLocks noChangeArrowheads="1"/>
          </p:cNvSpPr>
          <p:nvPr userDrawn="1"/>
        </p:nvSpPr>
        <p:spPr bwMode="auto">
          <a:xfrm>
            <a:off x="4871533" y="6502879"/>
            <a:ext cx="3894859" cy="215444"/>
          </a:xfrm>
          <a:prstGeom prst="rect">
            <a:avLst/>
          </a:prstGeom>
          <a:noFill/>
          <a:ln w="9525">
            <a:noFill/>
            <a:miter lim="800000"/>
            <a:headEnd/>
            <a:tailEnd/>
          </a:ln>
          <a:effectLst/>
        </p:spPr>
        <p:txBody>
          <a:bodyPr wrap="square" anchor="ctr">
            <a:spAutoFit/>
          </a:bodyPr>
          <a:lstStyle/>
          <a:p>
            <a:pPr algn="r" eaLnBrk="0" hangingPunct="0">
              <a:spcBef>
                <a:spcPct val="0"/>
              </a:spcBef>
              <a:spcAft>
                <a:spcPct val="0"/>
              </a:spcAft>
              <a:buClrTx/>
              <a:buSzTx/>
              <a:buFontTx/>
              <a:buNone/>
              <a:defRPr/>
            </a:pPr>
            <a:r>
              <a:rPr lang="en-US" altLang="en-US" sz="750" dirty="0">
                <a:solidFill>
                  <a:srgbClr val="FFFFFF"/>
                </a:solidFill>
              </a:rPr>
              <a:t>© </a:t>
            </a:r>
            <a:r>
              <a:rPr lang="en-US" altLang="en-US" sz="750" dirty="0" smtClean="0">
                <a:solidFill>
                  <a:srgbClr val="FFFFFF"/>
                </a:solidFill>
              </a:rPr>
              <a:t>2013  HGST, INC.  </a:t>
            </a:r>
            <a:r>
              <a:rPr lang="en-US" altLang="en-US" sz="750" dirty="0" smtClean="0">
                <a:solidFill>
                  <a:srgbClr val="7A777A"/>
                </a:solidFill>
              </a:rPr>
              <a:t>|  HGST CONFIDENTIAL   </a:t>
            </a:r>
            <a:fld id="{20F095AD-AE88-4357-B2F1-2D2E5989BA31}" type="slidenum">
              <a:rPr lang="en-US" altLang="en-US" sz="800" smtClean="0">
                <a:solidFill>
                  <a:srgbClr val="7A777A"/>
                </a:solidFill>
              </a:rPr>
              <a:pPr algn="r" eaLnBrk="0" hangingPunct="0">
                <a:spcBef>
                  <a:spcPct val="0"/>
                </a:spcBef>
                <a:spcAft>
                  <a:spcPct val="0"/>
                </a:spcAft>
                <a:buClrTx/>
                <a:buSzTx/>
                <a:buFontTx/>
                <a:buNone/>
                <a:defRPr/>
              </a:pPr>
              <a:t>‹#›</a:t>
            </a:fld>
            <a:endParaRPr lang="en-US" altLang="en-US" sz="750" dirty="0" smtClean="0">
              <a:solidFill>
                <a:srgbClr val="7A777A"/>
              </a:solidFill>
            </a:endParaRPr>
          </a:p>
        </p:txBody>
      </p:sp>
    </p:spTree>
    <p:extLst>
      <p:ext uri="{BB962C8B-B14F-4D97-AF65-F5344CB8AC3E}">
        <p14:creationId xmlns:p14="http://schemas.microsoft.com/office/powerpoint/2010/main" val="4068504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Closing &amp; Thank You Light">
    <p:spTree>
      <p:nvGrpSpPr>
        <p:cNvPr id="1" name=""/>
        <p:cNvGrpSpPr/>
        <p:nvPr/>
      </p:nvGrpSpPr>
      <p:grpSpPr>
        <a:xfrm>
          <a:off x="0" y="0"/>
          <a:ext cx="0" cy="0"/>
          <a:chOff x="0" y="0"/>
          <a:chExt cx="0" cy="0"/>
        </a:xfrm>
      </p:grpSpPr>
      <p:pic>
        <p:nvPicPr>
          <p:cNvPr id="6" name="Picture 5" descr="Kinetic_Wave_12_DK_BLU.png"/>
          <p:cNvPicPr>
            <a:picLocks noChangeAspect="1"/>
          </p:cNvPicPr>
          <p:nvPr userDrawn="1"/>
        </p:nvPicPr>
        <p:blipFill>
          <a:blip r:embed="rId2"/>
          <a:srcRect l="36882" b="15093"/>
          <a:stretch>
            <a:fillRect/>
          </a:stretch>
        </p:blipFill>
        <p:spPr>
          <a:xfrm flipV="1">
            <a:off x="0" y="0"/>
            <a:ext cx="3727450" cy="5822950"/>
          </a:xfrm>
          <a:prstGeom prst="rect">
            <a:avLst/>
          </a:prstGeom>
        </p:spPr>
      </p:pic>
      <p:pic>
        <p:nvPicPr>
          <p:cNvPr id="8" name="Picture 7" descr="HGST_aWDco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6596" y="5715000"/>
            <a:ext cx="1735957" cy="596735"/>
          </a:xfrm>
          <a:prstGeom prst="rect">
            <a:avLst/>
          </a:prstGeom>
        </p:spPr>
      </p:pic>
      <p:sp>
        <p:nvSpPr>
          <p:cNvPr id="5" name="Text Placeholder 2"/>
          <p:cNvSpPr>
            <a:spLocks noGrp="1"/>
          </p:cNvSpPr>
          <p:nvPr>
            <p:ph type="body" sz="quarter" idx="10" hasCustomPrompt="1"/>
          </p:nvPr>
        </p:nvSpPr>
        <p:spPr>
          <a:xfrm>
            <a:off x="4305300" y="2990850"/>
            <a:ext cx="4521200" cy="1123950"/>
          </a:xfrm>
          <a:prstGeom prst="rect">
            <a:avLst/>
          </a:prstGeom>
        </p:spPr>
        <p:txBody>
          <a:bodyPr/>
          <a:lstStyle>
            <a:lvl1pPr marL="0" indent="0" algn="r">
              <a:buNone/>
              <a:defRPr sz="4000" baseline="0">
                <a:solidFill>
                  <a:schemeClr val="accent5"/>
                </a:solidFill>
              </a:defRPr>
            </a:lvl1pPr>
          </a:lstStyle>
          <a:p>
            <a:pPr lvl="0"/>
            <a:r>
              <a:rPr lang="en-US" dirty="0" smtClean="0"/>
              <a:t>Enter Text Here</a:t>
            </a:r>
            <a:endParaRPr lang="en-US" dirty="0"/>
          </a:p>
        </p:txBody>
      </p:sp>
      <p:sp>
        <p:nvSpPr>
          <p:cNvPr id="7" name="Rectangle 24"/>
          <p:cNvSpPr>
            <a:spLocks noChangeArrowheads="1"/>
          </p:cNvSpPr>
          <p:nvPr userDrawn="1"/>
        </p:nvSpPr>
        <p:spPr bwMode="auto">
          <a:xfrm>
            <a:off x="4871533" y="6502879"/>
            <a:ext cx="3894859" cy="215444"/>
          </a:xfrm>
          <a:prstGeom prst="rect">
            <a:avLst/>
          </a:prstGeom>
          <a:noFill/>
          <a:ln w="9525">
            <a:noFill/>
            <a:miter lim="800000"/>
            <a:headEnd/>
            <a:tailEnd/>
          </a:ln>
          <a:effectLst/>
        </p:spPr>
        <p:txBody>
          <a:bodyPr wrap="square" anchor="ctr">
            <a:spAutoFit/>
          </a:bodyPr>
          <a:lstStyle/>
          <a:p>
            <a:pPr algn="r" eaLnBrk="0" hangingPunct="0">
              <a:spcBef>
                <a:spcPct val="0"/>
              </a:spcBef>
              <a:spcAft>
                <a:spcPct val="0"/>
              </a:spcAft>
              <a:buClrTx/>
              <a:buSzTx/>
              <a:buFontTx/>
              <a:buNone/>
              <a:defRPr/>
            </a:pPr>
            <a:r>
              <a:rPr lang="en-US" altLang="en-US" sz="750" dirty="0">
                <a:solidFill>
                  <a:srgbClr val="7A777A"/>
                </a:solidFill>
              </a:rPr>
              <a:t>© </a:t>
            </a:r>
            <a:r>
              <a:rPr lang="en-US" altLang="en-US" sz="750" dirty="0" smtClean="0">
                <a:solidFill>
                  <a:srgbClr val="7A777A"/>
                </a:solidFill>
              </a:rPr>
              <a:t>2013  HGST, INC.  |  HGST CONFIDENTIAL   </a:t>
            </a:r>
            <a:fld id="{20F095AD-AE88-4357-B2F1-2D2E5989BA31}" type="slidenum">
              <a:rPr lang="en-US" altLang="en-US" sz="800" smtClean="0">
                <a:solidFill>
                  <a:srgbClr val="7A777A"/>
                </a:solidFill>
              </a:rPr>
              <a:pPr algn="r" eaLnBrk="0" hangingPunct="0">
                <a:spcBef>
                  <a:spcPct val="0"/>
                </a:spcBef>
                <a:spcAft>
                  <a:spcPct val="0"/>
                </a:spcAft>
                <a:buClrTx/>
                <a:buSzTx/>
                <a:buFontTx/>
                <a:buNone/>
                <a:defRPr/>
              </a:pPr>
              <a:t>‹#›</a:t>
            </a:fld>
            <a:endParaRPr lang="en-US" altLang="en-US" sz="750" dirty="0" smtClean="0">
              <a:solidFill>
                <a:srgbClr val="7A777A"/>
              </a:solidFill>
            </a:endParaRPr>
          </a:p>
        </p:txBody>
      </p:sp>
    </p:spTree>
    <p:extLst>
      <p:ext uri="{BB962C8B-B14F-4D97-AF65-F5344CB8AC3E}">
        <p14:creationId xmlns:p14="http://schemas.microsoft.com/office/powerpoint/2010/main" val="2761916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78285" name="Rectangle 13"/>
          <p:cNvSpPr>
            <a:spLocks noGrp="1" noChangeArrowheads="1"/>
          </p:cNvSpPr>
          <p:nvPr>
            <p:ph type="subTitle" sz="quarter" idx="1" hasCustomPrompt="1"/>
          </p:nvPr>
        </p:nvSpPr>
        <p:spPr>
          <a:xfrm>
            <a:off x="2819399" y="4673600"/>
            <a:ext cx="5854700" cy="1110435"/>
          </a:xfrm>
          <a:prstGeom prst="rect">
            <a:avLst/>
          </a:prstGeom>
        </p:spPr>
        <p:txBody>
          <a:bodyPr lIns="0" tIns="0" rIns="0" bIns="0" anchor="t"/>
          <a:lstStyle>
            <a:lvl1pPr marL="0" indent="0" algn="r">
              <a:lnSpc>
                <a:spcPct val="100000"/>
              </a:lnSpc>
              <a:spcBef>
                <a:spcPts val="0"/>
              </a:spcBef>
              <a:spcAft>
                <a:spcPts val="0"/>
              </a:spcAft>
              <a:buFont typeface="Wingdings" pitchFamily="2" charset="2"/>
              <a:buNone/>
              <a:defRPr sz="1600" b="0">
                <a:solidFill>
                  <a:schemeClr val="tx1"/>
                </a:solidFill>
              </a:defRPr>
            </a:lvl1pPr>
          </a:lstStyle>
          <a:p>
            <a:r>
              <a:rPr lang="en-US" dirty="0" smtClean="0"/>
              <a:t>Click to edit master subtitle style</a:t>
            </a:r>
            <a:endParaRPr lang="en-US" dirty="0"/>
          </a:p>
        </p:txBody>
      </p:sp>
      <p:sp>
        <p:nvSpPr>
          <p:cNvPr id="15" name="Rectangle 24"/>
          <p:cNvSpPr>
            <a:spLocks noChangeArrowheads="1"/>
          </p:cNvSpPr>
          <p:nvPr userDrawn="1"/>
        </p:nvSpPr>
        <p:spPr bwMode="auto">
          <a:xfrm>
            <a:off x="4871533" y="6502879"/>
            <a:ext cx="3894859" cy="215444"/>
          </a:xfrm>
          <a:prstGeom prst="rect">
            <a:avLst/>
          </a:prstGeom>
          <a:noFill/>
          <a:ln w="9525">
            <a:noFill/>
            <a:miter lim="800000"/>
            <a:headEnd/>
            <a:tailEnd/>
          </a:ln>
          <a:effectLst/>
        </p:spPr>
        <p:txBody>
          <a:bodyPr wrap="square" anchor="ctr">
            <a:spAutoFit/>
          </a:bodyPr>
          <a:lstStyle/>
          <a:p>
            <a:pPr algn="r" eaLnBrk="0" hangingPunct="0">
              <a:spcBef>
                <a:spcPct val="0"/>
              </a:spcBef>
              <a:spcAft>
                <a:spcPct val="0"/>
              </a:spcAft>
              <a:buClrTx/>
              <a:buSzTx/>
              <a:buFontTx/>
              <a:buNone/>
              <a:defRPr/>
            </a:pPr>
            <a:r>
              <a:rPr lang="en-US" altLang="en-US" sz="750" dirty="0">
                <a:solidFill>
                  <a:srgbClr val="000000"/>
                </a:solidFill>
                <a:latin typeface="Arial"/>
              </a:rPr>
              <a:t>© </a:t>
            </a:r>
            <a:r>
              <a:rPr lang="en-US" altLang="en-US" sz="750" dirty="0" smtClean="0">
                <a:solidFill>
                  <a:srgbClr val="000000"/>
                </a:solidFill>
                <a:latin typeface="Arial"/>
              </a:rPr>
              <a:t>2014  HGST, INC.  </a:t>
            </a:r>
            <a:r>
              <a:rPr lang="en-US" altLang="en-US" sz="750" dirty="0" smtClean="0">
                <a:solidFill>
                  <a:srgbClr val="7A777A"/>
                </a:solidFill>
                <a:latin typeface="Arial"/>
              </a:rPr>
              <a:t>|  HGST CONFIDENTIAL</a:t>
            </a:r>
          </a:p>
        </p:txBody>
      </p:sp>
      <p:sp>
        <p:nvSpPr>
          <p:cNvPr id="1078275" name="Rectangle 3"/>
          <p:cNvSpPr>
            <a:spLocks noGrp="1" noChangeArrowheads="1"/>
          </p:cNvSpPr>
          <p:nvPr>
            <p:ph type="ctrTitle" hasCustomPrompt="1"/>
          </p:nvPr>
        </p:nvSpPr>
        <p:spPr>
          <a:xfrm>
            <a:off x="3759200" y="2120900"/>
            <a:ext cx="4903150" cy="2413001"/>
          </a:xfrm>
          <a:prstGeom prst="rect">
            <a:avLst/>
          </a:prstGeom>
        </p:spPr>
        <p:txBody>
          <a:bodyPr lIns="0" tIns="0" rIns="0" bIns="0" anchor="b"/>
          <a:lstStyle>
            <a:lvl1pPr algn="r">
              <a:spcBef>
                <a:spcPts val="0"/>
              </a:spcBef>
              <a:defRPr sz="3600" b="0" spc="-100">
                <a:solidFill>
                  <a:srgbClr val="00ABD2"/>
                </a:solidFill>
              </a:defRPr>
            </a:lvl1pPr>
          </a:lstStyle>
          <a:p>
            <a:r>
              <a:rPr lang="en-US" dirty="0"/>
              <a:t>Click to edit </a:t>
            </a:r>
            <a:r>
              <a:rPr lang="en-US" dirty="0" smtClean="0"/>
              <a:t>master </a:t>
            </a:r>
            <a:r>
              <a:rPr lang="en-US" dirty="0"/>
              <a:t>title style</a:t>
            </a:r>
          </a:p>
        </p:txBody>
      </p:sp>
      <p:pic>
        <p:nvPicPr>
          <p:cNvPr id="7" name="Picture 6" descr="HGST_aWDco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6596" y="5715000"/>
            <a:ext cx="1735957" cy="596735"/>
          </a:xfrm>
          <a:prstGeom prst="rect">
            <a:avLst/>
          </a:prstGeom>
        </p:spPr>
      </p:pic>
      <p:pic>
        <p:nvPicPr>
          <p:cNvPr id="8" name="Picture 7" descr="Kinetic_Wave_12_DK_BLU.png"/>
          <p:cNvPicPr>
            <a:picLocks noChangeAspect="1"/>
          </p:cNvPicPr>
          <p:nvPr userDrawn="1"/>
        </p:nvPicPr>
        <p:blipFill>
          <a:blip r:embed="rId3"/>
          <a:srcRect l="36882" b="15093"/>
          <a:stretch>
            <a:fillRect/>
          </a:stretch>
        </p:blipFill>
        <p:spPr>
          <a:xfrm flipV="1">
            <a:off x="0" y="0"/>
            <a:ext cx="3727450" cy="5822950"/>
          </a:xfrm>
          <a:prstGeom prst="rect">
            <a:avLst/>
          </a:prstGeom>
        </p:spPr>
      </p:pic>
    </p:spTree>
    <p:extLst>
      <p:ext uri="{BB962C8B-B14F-4D97-AF65-F5344CB8AC3E}">
        <p14:creationId xmlns:p14="http://schemas.microsoft.com/office/powerpoint/2010/main" val="181906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Heavy Bulle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pic>
        <p:nvPicPr>
          <p:cNvPr id="6" name="Picture 5" descr="Kinetic_Wave_12_GREY.png"/>
          <p:cNvPicPr>
            <a:picLocks noChangeAspect="1"/>
          </p:cNvPicPr>
          <p:nvPr userDrawn="1"/>
        </p:nvPicPr>
        <p:blipFill>
          <a:blip r:embed="rId2">
            <a:alphaModFix amt="33000"/>
          </a:blip>
          <a:srcRect l="23826" t="57235" r="13279"/>
          <a:stretch>
            <a:fillRect/>
          </a:stretch>
        </p:blipFill>
        <p:spPr>
          <a:xfrm flipH="1" flipV="1">
            <a:off x="6413500" y="4286138"/>
            <a:ext cx="2730500" cy="2155938"/>
          </a:xfrm>
          <a:prstGeom prst="rect">
            <a:avLst/>
          </a:prstGeom>
        </p:spPr>
      </p:pic>
      <p:sp>
        <p:nvSpPr>
          <p:cNvPr id="7" name="Content Placeholder 4"/>
          <p:cNvSpPr>
            <a:spLocks noGrp="1"/>
          </p:cNvSpPr>
          <p:nvPr>
            <p:ph sz="quarter" idx="12"/>
          </p:nvPr>
        </p:nvSpPr>
        <p:spPr>
          <a:xfrm>
            <a:off x="4772570" y="1456556"/>
            <a:ext cx="3914107" cy="4786466"/>
          </a:xfrm>
          <a:prstGeom prst="rect">
            <a:avLst/>
          </a:prstGeom>
        </p:spPr>
        <p:txBody>
          <a:bodyPr/>
          <a:lstStyle>
            <a:lvl1pPr>
              <a:spcAft>
                <a:spcPts val="200"/>
              </a:spcAft>
              <a:defRPr/>
            </a:lvl1pPr>
            <a:lvl2pPr marL="557784" indent="-285750">
              <a:buClr>
                <a:schemeClr val="accent5"/>
              </a:buClr>
              <a:buFont typeface="Lucida Grande"/>
              <a:buChar char="-"/>
              <a:defRPr/>
            </a:lvl2pPr>
            <a:lvl3pPr marL="768096">
              <a:buClr>
                <a:schemeClr val="accent5"/>
              </a:buClr>
              <a:buFont typeface="Lucida Grande"/>
              <a:buChar char="»"/>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Content Placeholder 4"/>
          <p:cNvSpPr>
            <a:spLocks noGrp="1"/>
          </p:cNvSpPr>
          <p:nvPr>
            <p:ph sz="quarter" idx="10"/>
          </p:nvPr>
        </p:nvSpPr>
        <p:spPr>
          <a:xfrm>
            <a:off x="391070" y="1456556"/>
            <a:ext cx="3914107" cy="4786466"/>
          </a:xfrm>
          <a:prstGeom prst="rect">
            <a:avLst/>
          </a:prstGeom>
        </p:spPr>
        <p:txBody>
          <a:bodyPr/>
          <a:lstStyle>
            <a:lvl1pPr>
              <a:spcAft>
                <a:spcPts val="200"/>
              </a:spcAft>
              <a:defRPr/>
            </a:lvl1pPr>
            <a:lvl2pPr marL="557784" indent="-285750">
              <a:buClr>
                <a:schemeClr val="accent5"/>
              </a:buClr>
              <a:buFont typeface="Lucida Grande"/>
              <a:buChar char="-"/>
              <a:defRPr/>
            </a:lvl2pPr>
            <a:lvl3pPr marL="768096">
              <a:buClr>
                <a:schemeClr val="accent5"/>
              </a:buClr>
              <a:buFont typeface="Lucida Grande"/>
              <a:buChar char="»"/>
              <a:defRPr/>
            </a:lvl3pPr>
          </a:lstStyle>
          <a:p>
            <a:pPr lvl="0"/>
            <a:r>
              <a:rPr lang="en-US" dirty="0" smtClean="0"/>
              <a:t>Click to edit Master text styles</a:t>
            </a:r>
          </a:p>
          <a:p>
            <a:pPr lvl="1"/>
            <a:r>
              <a:rPr lang="en-US" dirty="0" smtClean="0"/>
              <a:t>Second level</a:t>
            </a:r>
          </a:p>
          <a:p>
            <a:pPr lvl="2"/>
            <a:r>
              <a:rPr lang="en-US" dirty="0" smtClean="0"/>
              <a:t>Third level</a:t>
            </a:r>
          </a:p>
        </p:txBody>
      </p:sp>
      <p:pic>
        <p:nvPicPr>
          <p:cNvPr id="9" name="Picture 8"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extLst>
      <p:ext uri="{BB962C8B-B14F-4D97-AF65-F5344CB8AC3E}">
        <p14:creationId xmlns:p14="http://schemas.microsoft.com/office/powerpoint/2010/main" val="3582979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gradFill flip="none" rotWithShape="1">
            <a:gsLst>
              <a:gs pos="33000">
                <a:srgbClr val="00497E"/>
              </a:gs>
              <a:gs pos="79000">
                <a:schemeClr val="tx2">
                  <a:lumMod val="50000"/>
                </a:schemeClr>
              </a:gs>
            </a:gsLst>
            <a:path path="circle">
              <a:fillToRect r="100000" b="100000"/>
            </a:path>
            <a:tileRect l="-100000" t="-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solidFill>
                <a:srgbClr val="FFFFFF"/>
              </a:solidFill>
            </a:endParaRPr>
          </a:p>
        </p:txBody>
      </p:sp>
      <p:pic>
        <p:nvPicPr>
          <p:cNvPr id="11" name="Picture 10" descr="Kinetic_Wave_12_white.png"/>
          <p:cNvPicPr>
            <a:picLocks noChangeAspect="1"/>
          </p:cNvPicPr>
          <p:nvPr userDrawn="1"/>
        </p:nvPicPr>
        <p:blipFill>
          <a:blip r:embed="rId2"/>
          <a:srcRect l="41726" b="17277"/>
          <a:stretch>
            <a:fillRect/>
          </a:stretch>
        </p:blipFill>
        <p:spPr>
          <a:xfrm flipV="1">
            <a:off x="0" y="0"/>
            <a:ext cx="5487893" cy="6019800"/>
          </a:xfrm>
          <a:prstGeom prst="rect">
            <a:avLst/>
          </a:prstGeom>
        </p:spPr>
      </p:pic>
      <p:pic>
        <p:nvPicPr>
          <p:cNvPr id="10" name="Picture 9" descr="white.HGST.logo.png"/>
          <p:cNvPicPr>
            <a:picLocks noChangeAspect="1"/>
          </p:cNvPicPr>
          <p:nvPr userDrawn="1"/>
        </p:nvPicPr>
        <p:blipFill>
          <a:blip r:embed="rId3"/>
          <a:stretch>
            <a:fillRect/>
          </a:stretch>
        </p:blipFill>
        <p:spPr>
          <a:xfrm>
            <a:off x="6873813" y="5610225"/>
            <a:ext cx="1952626" cy="781050"/>
          </a:xfrm>
          <a:prstGeom prst="rect">
            <a:avLst/>
          </a:prstGeom>
        </p:spPr>
      </p:pic>
      <p:sp>
        <p:nvSpPr>
          <p:cNvPr id="1078285" name="Rectangle 13"/>
          <p:cNvSpPr>
            <a:spLocks noGrp="1" noChangeArrowheads="1"/>
          </p:cNvSpPr>
          <p:nvPr>
            <p:ph type="subTitle" sz="quarter" idx="1" hasCustomPrompt="1"/>
          </p:nvPr>
        </p:nvSpPr>
        <p:spPr>
          <a:xfrm>
            <a:off x="2819399" y="4673600"/>
            <a:ext cx="5854700" cy="1110435"/>
          </a:xfrm>
          <a:prstGeom prst="rect">
            <a:avLst/>
          </a:prstGeom>
        </p:spPr>
        <p:txBody>
          <a:bodyPr lIns="0" tIns="0" rIns="0" bIns="0" anchor="t"/>
          <a:lstStyle>
            <a:lvl1pPr marL="0" indent="0" algn="r">
              <a:lnSpc>
                <a:spcPct val="100000"/>
              </a:lnSpc>
              <a:spcBef>
                <a:spcPts val="0"/>
              </a:spcBef>
              <a:spcAft>
                <a:spcPts val="0"/>
              </a:spcAft>
              <a:buFont typeface="Wingdings" pitchFamily="2" charset="2"/>
              <a:buNone/>
              <a:defRPr sz="1600" b="0">
                <a:solidFill>
                  <a:srgbClr val="FFFFFF"/>
                </a:solidFill>
              </a:defRPr>
            </a:lvl1pPr>
          </a:lstStyle>
          <a:p>
            <a:r>
              <a:rPr lang="en-US" dirty="0" smtClean="0"/>
              <a:t>Click to edit master subtitle style</a:t>
            </a:r>
            <a:endParaRPr lang="en-US" dirty="0"/>
          </a:p>
        </p:txBody>
      </p:sp>
      <p:sp>
        <p:nvSpPr>
          <p:cNvPr id="1078275" name="Rectangle 3"/>
          <p:cNvSpPr>
            <a:spLocks noGrp="1" noChangeArrowheads="1"/>
          </p:cNvSpPr>
          <p:nvPr>
            <p:ph type="ctrTitle" hasCustomPrompt="1"/>
          </p:nvPr>
        </p:nvSpPr>
        <p:spPr>
          <a:xfrm>
            <a:off x="3759200" y="2120900"/>
            <a:ext cx="4903150" cy="2413001"/>
          </a:xfrm>
          <a:prstGeom prst="rect">
            <a:avLst/>
          </a:prstGeom>
        </p:spPr>
        <p:txBody>
          <a:bodyPr lIns="0" tIns="0" rIns="0" bIns="0" anchor="b"/>
          <a:lstStyle>
            <a:lvl1pPr algn="r">
              <a:spcBef>
                <a:spcPts val="0"/>
              </a:spcBef>
              <a:defRPr sz="3600" b="0" spc="-100">
                <a:solidFill>
                  <a:srgbClr val="00ABD2"/>
                </a:solidFill>
              </a:defRPr>
            </a:lvl1pPr>
          </a:lstStyle>
          <a:p>
            <a:r>
              <a:rPr lang="en-US" dirty="0"/>
              <a:t>Click to edit </a:t>
            </a:r>
            <a:r>
              <a:rPr lang="en-US" dirty="0" smtClean="0"/>
              <a:t>master </a:t>
            </a:r>
            <a:r>
              <a:rPr lang="en-US" dirty="0"/>
              <a:t>title style</a:t>
            </a:r>
          </a:p>
        </p:txBody>
      </p:sp>
      <p:sp>
        <p:nvSpPr>
          <p:cNvPr id="8" name="Rectangle 24"/>
          <p:cNvSpPr>
            <a:spLocks noChangeArrowheads="1"/>
          </p:cNvSpPr>
          <p:nvPr userDrawn="1"/>
        </p:nvSpPr>
        <p:spPr bwMode="auto">
          <a:xfrm>
            <a:off x="4871533" y="6502879"/>
            <a:ext cx="3894859" cy="215444"/>
          </a:xfrm>
          <a:prstGeom prst="rect">
            <a:avLst/>
          </a:prstGeom>
          <a:noFill/>
          <a:ln w="9525">
            <a:noFill/>
            <a:miter lim="800000"/>
            <a:headEnd/>
            <a:tailEnd/>
          </a:ln>
          <a:effectLst/>
        </p:spPr>
        <p:txBody>
          <a:bodyPr wrap="square" anchor="ctr">
            <a:spAutoFit/>
          </a:bodyPr>
          <a:lstStyle/>
          <a:p>
            <a:pPr algn="r" eaLnBrk="0" hangingPunct="0">
              <a:spcBef>
                <a:spcPct val="0"/>
              </a:spcBef>
              <a:spcAft>
                <a:spcPct val="0"/>
              </a:spcAft>
              <a:buClrTx/>
              <a:buSzTx/>
              <a:buFontTx/>
              <a:buNone/>
              <a:defRPr/>
            </a:pPr>
            <a:r>
              <a:rPr lang="en-US" altLang="en-US" sz="750" dirty="0">
                <a:solidFill>
                  <a:srgbClr val="FFFFFF"/>
                </a:solidFill>
                <a:latin typeface="Arial"/>
              </a:rPr>
              <a:t>© </a:t>
            </a:r>
            <a:r>
              <a:rPr lang="en-US" altLang="en-US" sz="750" dirty="0" smtClean="0">
                <a:solidFill>
                  <a:srgbClr val="FFFFFF"/>
                </a:solidFill>
                <a:latin typeface="Arial"/>
              </a:rPr>
              <a:t>2014  HGST, INC.  </a:t>
            </a:r>
            <a:r>
              <a:rPr lang="en-US" altLang="en-US" sz="750" dirty="0" smtClean="0">
                <a:solidFill>
                  <a:srgbClr val="7A777A"/>
                </a:solidFill>
                <a:latin typeface="Arial"/>
              </a:rPr>
              <a:t>|  HGST CONFIDENTIAL  </a:t>
            </a:r>
          </a:p>
        </p:txBody>
      </p:sp>
    </p:spTree>
    <p:extLst>
      <p:ext uri="{BB962C8B-B14F-4D97-AF65-F5344CB8AC3E}">
        <p14:creationId xmlns:p14="http://schemas.microsoft.com/office/powerpoint/2010/main" val="29607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033" y="79926"/>
            <a:ext cx="7390067" cy="976860"/>
          </a:xfrm>
        </p:spPr>
        <p:txBody>
          <a:bodyPr/>
          <a:lstStyle/>
          <a:p>
            <a:r>
              <a:rPr lang="en-US" dirty="0" smtClean="0"/>
              <a:t>Click to edit Master title style</a:t>
            </a:r>
            <a:endParaRPr lang="en-US" dirty="0"/>
          </a:p>
        </p:txBody>
      </p:sp>
      <p:sp>
        <p:nvSpPr>
          <p:cNvPr id="5" name="Content Placeholder 4"/>
          <p:cNvSpPr>
            <a:spLocks noGrp="1"/>
          </p:cNvSpPr>
          <p:nvPr>
            <p:ph sz="quarter" idx="10"/>
          </p:nvPr>
        </p:nvSpPr>
        <p:spPr>
          <a:xfrm>
            <a:off x="391071" y="1456556"/>
            <a:ext cx="8347738" cy="4786466"/>
          </a:xfrm>
          <a:prstGeom prst="rect">
            <a:avLst/>
          </a:prstGeom>
        </p:spPr>
        <p:txBody>
          <a:bodyPr/>
          <a:lstStyle>
            <a:lvl1pPr>
              <a:spcAft>
                <a:spcPts val="200"/>
              </a:spcAft>
              <a:defRPr/>
            </a:lvl1pPr>
            <a:lvl2pPr marL="557784" indent="-285750">
              <a:buClr>
                <a:schemeClr val="accent5"/>
              </a:buClr>
              <a:buFont typeface="Lucida Grande"/>
              <a:buChar char="-"/>
              <a:defRPr/>
            </a:lvl2pPr>
            <a:lvl3pPr marL="768096">
              <a:buClr>
                <a:schemeClr val="accent5"/>
              </a:buClr>
              <a:buFont typeface="Lucida Grande"/>
              <a:buChar char="»"/>
              <a:defRPr/>
            </a:lvl3pPr>
          </a:lstStyle>
          <a:p>
            <a:pPr lvl="0"/>
            <a:r>
              <a:rPr lang="en-US" dirty="0" smtClean="0"/>
              <a:t>Click to edit Master text styles</a:t>
            </a:r>
          </a:p>
          <a:p>
            <a:pPr lvl="1"/>
            <a:r>
              <a:rPr lang="en-US" dirty="0" smtClean="0"/>
              <a:t>Second level</a:t>
            </a:r>
          </a:p>
          <a:p>
            <a:pPr lvl="2"/>
            <a:r>
              <a:rPr lang="en-US" dirty="0" smtClean="0"/>
              <a:t>Third level</a:t>
            </a:r>
          </a:p>
        </p:txBody>
      </p:sp>
      <p:pic>
        <p:nvPicPr>
          <p:cNvPr id="4" name="Picture 3" descr="Kinetic_Wave_12_GREY.png"/>
          <p:cNvPicPr>
            <a:picLocks noChangeAspect="1"/>
          </p:cNvPicPr>
          <p:nvPr userDrawn="1"/>
        </p:nvPicPr>
        <p:blipFill>
          <a:blip r:embed="rId2">
            <a:alphaModFix amt="33000"/>
          </a:blip>
          <a:srcRect l="49785" t="51667" r="3640"/>
          <a:stretch>
            <a:fillRect/>
          </a:stretch>
        </p:blipFill>
        <p:spPr>
          <a:xfrm flipH="1">
            <a:off x="7110109" y="0"/>
            <a:ext cx="2033891" cy="2451100"/>
          </a:xfrm>
          <a:prstGeom prst="rect">
            <a:avLst/>
          </a:prstGeom>
        </p:spPr>
      </p:pic>
      <p:pic>
        <p:nvPicPr>
          <p:cNvPr id="6" name="Picture 5"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extLst>
      <p:ext uri="{BB962C8B-B14F-4D97-AF65-F5344CB8AC3E}">
        <p14:creationId xmlns:p14="http://schemas.microsoft.com/office/powerpoint/2010/main" val="2555944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pic>
        <p:nvPicPr>
          <p:cNvPr id="4" name="Picture 3" descr="Kinetic_Wave_12_GREY.png"/>
          <p:cNvPicPr>
            <a:picLocks noChangeAspect="1"/>
          </p:cNvPicPr>
          <p:nvPr userDrawn="1"/>
        </p:nvPicPr>
        <p:blipFill>
          <a:blip r:embed="rId2">
            <a:alphaModFix amt="33000"/>
          </a:blip>
          <a:srcRect l="23826" t="57235" r="13279"/>
          <a:stretch>
            <a:fillRect/>
          </a:stretch>
        </p:blipFill>
        <p:spPr>
          <a:xfrm flipH="1" flipV="1">
            <a:off x="6413500" y="4286138"/>
            <a:ext cx="2730500" cy="2155938"/>
          </a:xfrm>
          <a:prstGeom prst="rect">
            <a:avLst/>
          </a:prstGeom>
        </p:spPr>
      </p:pic>
      <p:sp>
        <p:nvSpPr>
          <p:cNvPr id="6" name="Content Placeholder 4"/>
          <p:cNvSpPr>
            <a:spLocks noGrp="1"/>
          </p:cNvSpPr>
          <p:nvPr>
            <p:ph sz="quarter" idx="10"/>
          </p:nvPr>
        </p:nvSpPr>
        <p:spPr>
          <a:xfrm>
            <a:off x="391071" y="1456556"/>
            <a:ext cx="8347738" cy="4786466"/>
          </a:xfrm>
          <a:prstGeom prst="rect">
            <a:avLst/>
          </a:prstGeom>
        </p:spPr>
        <p:txBody>
          <a:bodyPr/>
          <a:lstStyle>
            <a:lvl1pPr>
              <a:spcAft>
                <a:spcPts val="200"/>
              </a:spcAft>
              <a:defRPr/>
            </a:lvl1pPr>
            <a:lvl2pPr marL="557784" indent="-285750">
              <a:buClr>
                <a:schemeClr val="accent5"/>
              </a:buClr>
              <a:buFont typeface="Lucida Grande"/>
              <a:buChar char="-"/>
              <a:defRPr/>
            </a:lvl2pPr>
            <a:lvl3pPr marL="768096">
              <a:buClr>
                <a:schemeClr val="accent5"/>
              </a:buClr>
              <a:buFont typeface="Lucida Grande"/>
              <a:buChar char="»"/>
              <a:defRPr/>
            </a:lvl3pPr>
          </a:lstStyle>
          <a:p>
            <a:pPr lvl="0"/>
            <a:r>
              <a:rPr lang="en-US" dirty="0" smtClean="0"/>
              <a:t>Click to edit Master text styles</a:t>
            </a:r>
          </a:p>
          <a:p>
            <a:pPr lvl="1"/>
            <a:r>
              <a:rPr lang="en-US" dirty="0" smtClean="0"/>
              <a:t>Second level</a:t>
            </a:r>
          </a:p>
          <a:p>
            <a:pPr lvl="2"/>
            <a:r>
              <a:rPr lang="en-US" dirty="0" smtClean="0"/>
              <a:t>Third level</a:t>
            </a:r>
          </a:p>
        </p:txBody>
      </p:sp>
      <p:pic>
        <p:nvPicPr>
          <p:cNvPr id="7" name="Picture 6"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extLst>
      <p:ext uri="{BB962C8B-B14F-4D97-AF65-F5344CB8AC3E}">
        <p14:creationId xmlns:p14="http://schemas.microsoft.com/office/powerpoint/2010/main" val="3687017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Heavy Bullet Slide">
    <p:spTree>
      <p:nvGrpSpPr>
        <p:cNvPr id="1" name=""/>
        <p:cNvGrpSpPr/>
        <p:nvPr/>
      </p:nvGrpSpPr>
      <p:grpSpPr>
        <a:xfrm>
          <a:off x="0" y="0"/>
          <a:ext cx="0" cy="0"/>
          <a:chOff x="0" y="0"/>
          <a:chExt cx="0" cy="0"/>
        </a:xfrm>
      </p:grpSpPr>
      <p:sp>
        <p:nvSpPr>
          <p:cNvPr id="7" name="Content Placeholder 4"/>
          <p:cNvSpPr>
            <a:spLocks noGrp="1"/>
          </p:cNvSpPr>
          <p:nvPr>
            <p:ph sz="quarter" idx="12"/>
          </p:nvPr>
        </p:nvSpPr>
        <p:spPr>
          <a:xfrm>
            <a:off x="4772570" y="1456556"/>
            <a:ext cx="3914107" cy="4786466"/>
          </a:xfrm>
          <a:prstGeom prst="rect">
            <a:avLst/>
          </a:prstGeom>
        </p:spPr>
        <p:txBody>
          <a:bodyPr/>
          <a:lstStyle>
            <a:lvl1pPr>
              <a:spcAft>
                <a:spcPts val="200"/>
              </a:spcAft>
              <a:defRPr/>
            </a:lvl1pPr>
            <a:lvl2pPr marL="557784" indent="-285750">
              <a:buClr>
                <a:schemeClr val="accent5"/>
              </a:buClr>
              <a:buFont typeface="Lucida Grande"/>
              <a:buChar char="-"/>
              <a:defRPr/>
            </a:lvl2pPr>
            <a:lvl3pPr marL="768096">
              <a:buClr>
                <a:schemeClr val="accent5"/>
              </a:buClr>
              <a:buFont typeface="Lucida Grande"/>
              <a:buChar char="»"/>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p:nvPr>
        </p:nvSpPr>
        <p:spPr>
          <a:xfrm>
            <a:off x="395033" y="79926"/>
            <a:ext cx="7250367" cy="976860"/>
          </a:xfrm>
        </p:spPr>
        <p:txBody>
          <a:bodyPr/>
          <a:lstStyle/>
          <a:p>
            <a:r>
              <a:rPr lang="en-US" dirty="0" smtClean="0"/>
              <a:t>Click to edit Master title style</a:t>
            </a:r>
            <a:endParaRPr lang="en-US" dirty="0"/>
          </a:p>
        </p:txBody>
      </p:sp>
      <p:sp>
        <p:nvSpPr>
          <p:cNvPr id="5" name="Content Placeholder 4"/>
          <p:cNvSpPr>
            <a:spLocks noGrp="1"/>
          </p:cNvSpPr>
          <p:nvPr>
            <p:ph sz="quarter" idx="10"/>
          </p:nvPr>
        </p:nvSpPr>
        <p:spPr>
          <a:xfrm>
            <a:off x="391070" y="1456556"/>
            <a:ext cx="3914107" cy="4786466"/>
          </a:xfrm>
          <a:prstGeom prst="rect">
            <a:avLst/>
          </a:prstGeom>
        </p:spPr>
        <p:txBody>
          <a:bodyPr/>
          <a:lstStyle>
            <a:lvl1pPr>
              <a:spcAft>
                <a:spcPts val="200"/>
              </a:spcAft>
              <a:defRPr/>
            </a:lvl1pPr>
            <a:lvl2pPr marL="557784" indent="-285750">
              <a:buClr>
                <a:schemeClr val="accent5"/>
              </a:buClr>
              <a:buFont typeface="Lucida Grande"/>
              <a:buChar char="-"/>
              <a:defRPr/>
            </a:lvl2pPr>
            <a:lvl3pPr marL="768096">
              <a:buClr>
                <a:schemeClr val="accent5"/>
              </a:buClr>
              <a:buFont typeface="Lucida Grande"/>
              <a:buChar char="»"/>
              <a:defRPr/>
            </a:lvl3pPr>
          </a:lstStyle>
          <a:p>
            <a:pPr lvl="0"/>
            <a:r>
              <a:rPr lang="en-US" dirty="0" smtClean="0"/>
              <a:t>Click to edit Master text styles</a:t>
            </a:r>
          </a:p>
          <a:p>
            <a:pPr lvl="1"/>
            <a:r>
              <a:rPr lang="en-US" dirty="0" smtClean="0"/>
              <a:t>Second level</a:t>
            </a:r>
          </a:p>
          <a:p>
            <a:pPr lvl="2"/>
            <a:r>
              <a:rPr lang="en-US" dirty="0" smtClean="0"/>
              <a:t>Third level</a:t>
            </a:r>
          </a:p>
        </p:txBody>
      </p:sp>
      <p:pic>
        <p:nvPicPr>
          <p:cNvPr id="6" name="Picture 5" descr="Kinetic_Wave_12_GREY.png"/>
          <p:cNvPicPr>
            <a:picLocks noChangeAspect="1"/>
          </p:cNvPicPr>
          <p:nvPr userDrawn="1"/>
        </p:nvPicPr>
        <p:blipFill>
          <a:blip r:embed="rId2">
            <a:alphaModFix amt="33000"/>
          </a:blip>
          <a:srcRect l="49785" t="51667" r="3640"/>
          <a:stretch>
            <a:fillRect/>
          </a:stretch>
        </p:blipFill>
        <p:spPr>
          <a:xfrm flipH="1">
            <a:off x="7110109" y="0"/>
            <a:ext cx="2033891" cy="2451100"/>
          </a:xfrm>
          <a:prstGeom prst="rect">
            <a:avLst/>
          </a:prstGeom>
        </p:spPr>
      </p:pic>
      <p:pic>
        <p:nvPicPr>
          <p:cNvPr id="8" name="Picture 7"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extLst>
      <p:ext uri="{BB962C8B-B14F-4D97-AF65-F5344CB8AC3E}">
        <p14:creationId xmlns:p14="http://schemas.microsoft.com/office/powerpoint/2010/main" val="72537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Heavy Bulle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pic>
        <p:nvPicPr>
          <p:cNvPr id="6" name="Picture 5" descr="Kinetic_Wave_12_GREY.png"/>
          <p:cNvPicPr>
            <a:picLocks noChangeAspect="1"/>
          </p:cNvPicPr>
          <p:nvPr userDrawn="1"/>
        </p:nvPicPr>
        <p:blipFill>
          <a:blip r:embed="rId2">
            <a:alphaModFix amt="33000"/>
          </a:blip>
          <a:srcRect l="23826" t="57235" r="13279"/>
          <a:stretch>
            <a:fillRect/>
          </a:stretch>
        </p:blipFill>
        <p:spPr>
          <a:xfrm flipH="1" flipV="1">
            <a:off x="6413500" y="4286138"/>
            <a:ext cx="2730500" cy="2155938"/>
          </a:xfrm>
          <a:prstGeom prst="rect">
            <a:avLst/>
          </a:prstGeom>
        </p:spPr>
      </p:pic>
      <p:sp>
        <p:nvSpPr>
          <p:cNvPr id="7" name="Content Placeholder 4"/>
          <p:cNvSpPr>
            <a:spLocks noGrp="1"/>
          </p:cNvSpPr>
          <p:nvPr>
            <p:ph sz="quarter" idx="12"/>
          </p:nvPr>
        </p:nvSpPr>
        <p:spPr>
          <a:xfrm>
            <a:off x="4772570" y="1456556"/>
            <a:ext cx="3914107" cy="4786466"/>
          </a:xfrm>
          <a:prstGeom prst="rect">
            <a:avLst/>
          </a:prstGeom>
        </p:spPr>
        <p:txBody>
          <a:bodyPr/>
          <a:lstStyle>
            <a:lvl1pPr>
              <a:spcAft>
                <a:spcPts val="200"/>
              </a:spcAft>
              <a:defRPr/>
            </a:lvl1pPr>
            <a:lvl2pPr marL="557784" indent="-285750">
              <a:buClr>
                <a:schemeClr val="accent5"/>
              </a:buClr>
              <a:buFont typeface="Lucida Grande"/>
              <a:buChar char="-"/>
              <a:defRPr/>
            </a:lvl2pPr>
            <a:lvl3pPr marL="768096">
              <a:buClr>
                <a:schemeClr val="accent5"/>
              </a:buClr>
              <a:buFont typeface="Lucida Grande"/>
              <a:buChar char="»"/>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Content Placeholder 4"/>
          <p:cNvSpPr>
            <a:spLocks noGrp="1"/>
          </p:cNvSpPr>
          <p:nvPr>
            <p:ph sz="quarter" idx="10"/>
          </p:nvPr>
        </p:nvSpPr>
        <p:spPr>
          <a:xfrm>
            <a:off x="391070" y="1456556"/>
            <a:ext cx="3914107" cy="4786466"/>
          </a:xfrm>
          <a:prstGeom prst="rect">
            <a:avLst/>
          </a:prstGeom>
        </p:spPr>
        <p:txBody>
          <a:bodyPr/>
          <a:lstStyle>
            <a:lvl1pPr>
              <a:spcAft>
                <a:spcPts val="200"/>
              </a:spcAft>
              <a:defRPr/>
            </a:lvl1pPr>
            <a:lvl2pPr marL="557784" indent="-285750">
              <a:buClr>
                <a:schemeClr val="accent5"/>
              </a:buClr>
              <a:buFont typeface="Lucida Grande"/>
              <a:buChar char="-"/>
              <a:defRPr/>
            </a:lvl2pPr>
            <a:lvl3pPr marL="768096">
              <a:buClr>
                <a:schemeClr val="accent5"/>
              </a:buClr>
              <a:buFont typeface="Lucida Grande"/>
              <a:buChar char="»"/>
              <a:defRPr/>
            </a:lvl3pPr>
          </a:lstStyle>
          <a:p>
            <a:pPr lvl="0"/>
            <a:r>
              <a:rPr lang="en-US" dirty="0" smtClean="0"/>
              <a:t>Click to edit Master text styles</a:t>
            </a:r>
          </a:p>
          <a:p>
            <a:pPr lvl="1"/>
            <a:r>
              <a:rPr lang="en-US" dirty="0" smtClean="0"/>
              <a:t>Second level</a:t>
            </a:r>
          </a:p>
          <a:p>
            <a:pPr lvl="2"/>
            <a:r>
              <a:rPr lang="en-US" dirty="0" smtClean="0"/>
              <a:t>Third level</a:t>
            </a:r>
          </a:p>
        </p:txBody>
      </p:sp>
      <p:pic>
        <p:nvPicPr>
          <p:cNvPr id="9" name="Picture 8"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extLst>
      <p:ext uri="{BB962C8B-B14F-4D97-AF65-F5344CB8AC3E}">
        <p14:creationId xmlns:p14="http://schemas.microsoft.com/office/powerpoint/2010/main" val="154403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 name="Picture 2" descr="Kinetic_Wave_12_GREY.png"/>
          <p:cNvPicPr>
            <a:picLocks noChangeAspect="1"/>
          </p:cNvPicPr>
          <p:nvPr userDrawn="1"/>
        </p:nvPicPr>
        <p:blipFill>
          <a:blip r:embed="rId2">
            <a:alphaModFix amt="33000"/>
          </a:blip>
          <a:srcRect l="49785" t="51667" r="3640"/>
          <a:stretch>
            <a:fillRect/>
          </a:stretch>
        </p:blipFill>
        <p:spPr>
          <a:xfrm flipH="1">
            <a:off x="7110109" y="0"/>
            <a:ext cx="2033891" cy="2451100"/>
          </a:xfrm>
          <a:prstGeom prst="rect">
            <a:avLst/>
          </a:prstGeom>
        </p:spPr>
      </p:pic>
      <p:sp>
        <p:nvSpPr>
          <p:cNvPr id="2" name="Title 1"/>
          <p:cNvSpPr>
            <a:spLocks noGrp="1"/>
          </p:cNvSpPr>
          <p:nvPr>
            <p:ph type="title"/>
          </p:nvPr>
        </p:nvSpPr>
        <p:spPr>
          <a:xfrm>
            <a:off x="395033" y="79926"/>
            <a:ext cx="7783767" cy="976860"/>
          </a:xfrm>
        </p:spPr>
        <p:txBody>
          <a:bodyPr/>
          <a:lstStyle/>
          <a:p>
            <a:r>
              <a:rPr lang="en-US" dirty="0" smtClean="0"/>
              <a:t>Click to edit Master title style</a:t>
            </a:r>
            <a:endParaRPr lang="en-US" dirty="0"/>
          </a:p>
        </p:txBody>
      </p:sp>
      <p:pic>
        <p:nvPicPr>
          <p:cNvPr id="4" name="Picture 3"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extLst>
      <p:ext uri="{BB962C8B-B14F-4D97-AF65-F5344CB8AC3E}">
        <p14:creationId xmlns:p14="http://schemas.microsoft.com/office/powerpoint/2010/main" val="207937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pic>
        <p:nvPicPr>
          <p:cNvPr id="3" name="Picture 2" descr="Kinetic_Wave_12_GREY.png"/>
          <p:cNvPicPr>
            <a:picLocks noChangeAspect="1"/>
          </p:cNvPicPr>
          <p:nvPr userDrawn="1"/>
        </p:nvPicPr>
        <p:blipFill>
          <a:blip r:embed="rId2">
            <a:alphaModFix amt="33000"/>
          </a:blip>
          <a:srcRect l="23826" t="57235" r="13279"/>
          <a:stretch>
            <a:fillRect/>
          </a:stretch>
        </p:blipFill>
        <p:spPr>
          <a:xfrm flipH="1" flipV="1">
            <a:off x="6413500" y="4286138"/>
            <a:ext cx="2730500" cy="2155938"/>
          </a:xfrm>
          <a:prstGeom prst="rect">
            <a:avLst/>
          </a:prstGeom>
        </p:spPr>
      </p:pic>
      <p:pic>
        <p:nvPicPr>
          <p:cNvPr id="4" name="Picture 3"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extLst>
      <p:ext uri="{BB962C8B-B14F-4D97-AF65-F5344CB8AC3E}">
        <p14:creationId xmlns:p14="http://schemas.microsoft.com/office/powerpoint/2010/main" val="2120246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pic>
        <p:nvPicPr>
          <p:cNvPr id="3" name="Picture 2" descr="Kinetic_Wave_12_GREY.png"/>
          <p:cNvPicPr>
            <a:picLocks noChangeAspect="1"/>
          </p:cNvPicPr>
          <p:nvPr userDrawn="1"/>
        </p:nvPicPr>
        <p:blipFill>
          <a:blip r:embed="rId2">
            <a:alphaModFix amt="33000"/>
          </a:blip>
          <a:srcRect l="49918" t="37292" r="-8076"/>
          <a:stretch>
            <a:fillRect/>
          </a:stretch>
        </p:blipFill>
        <p:spPr>
          <a:xfrm rot="5400000" flipH="1" flipV="1">
            <a:off x="285105" y="3895080"/>
            <a:ext cx="2261890" cy="2832100"/>
          </a:xfrm>
          <a:prstGeom prst="rect">
            <a:avLst/>
          </a:prstGeom>
        </p:spPr>
      </p:pic>
      <p:pic>
        <p:nvPicPr>
          <p:cNvPr id="4" name="Picture 3"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extLst>
      <p:ext uri="{BB962C8B-B14F-4D97-AF65-F5344CB8AC3E}">
        <p14:creationId xmlns:p14="http://schemas.microsoft.com/office/powerpoint/2010/main" val="2849975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Footer Only">
    <p:spTree>
      <p:nvGrpSpPr>
        <p:cNvPr id="1" name=""/>
        <p:cNvGrpSpPr/>
        <p:nvPr/>
      </p:nvGrpSpPr>
      <p:grpSpPr>
        <a:xfrm>
          <a:off x="0" y="0"/>
          <a:ext cx="0" cy="0"/>
          <a:chOff x="0" y="0"/>
          <a:chExt cx="0" cy="0"/>
        </a:xfrm>
      </p:grpSpPr>
      <p:pic>
        <p:nvPicPr>
          <p:cNvPr id="3" name="Picture 2" descr="Kinetic_Wave_12_GREY.png"/>
          <p:cNvPicPr>
            <a:picLocks noChangeAspect="1"/>
          </p:cNvPicPr>
          <p:nvPr userDrawn="1"/>
        </p:nvPicPr>
        <p:blipFill>
          <a:blip r:embed="rId2">
            <a:alphaModFix amt="33000"/>
          </a:blip>
          <a:srcRect l="49259" t="26746" r="-8295"/>
          <a:stretch>
            <a:fillRect/>
          </a:stretch>
        </p:blipFill>
        <p:spPr>
          <a:xfrm>
            <a:off x="0" y="0"/>
            <a:ext cx="3517900" cy="5069132"/>
          </a:xfrm>
          <a:prstGeom prst="rect">
            <a:avLst/>
          </a:prstGeom>
        </p:spPr>
      </p:pic>
      <p:sp>
        <p:nvSpPr>
          <p:cNvPr id="7" name="Text Placeholder 6"/>
          <p:cNvSpPr>
            <a:spLocks noGrp="1"/>
          </p:cNvSpPr>
          <p:nvPr>
            <p:ph type="body" sz="quarter" idx="11" hasCustomPrompt="1"/>
          </p:nvPr>
        </p:nvSpPr>
        <p:spPr>
          <a:xfrm>
            <a:off x="4305300" y="5575300"/>
            <a:ext cx="3657600" cy="482600"/>
          </a:xfrm>
          <a:prstGeom prst="rect">
            <a:avLst/>
          </a:prstGeom>
        </p:spPr>
        <p:txBody>
          <a:bodyPr/>
          <a:lstStyle>
            <a:lvl1pPr algn="r">
              <a:buFontTx/>
              <a:buNone/>
              <a:defRPr/>
            </a:lvl1pPr>
          </a:lstStyle>
          <a:p>
            <a:pPr lvl="0"/>
            <a:r>
              <a:rPr lang="en-US" dirty="0" smtClean="0"/>
              <a:t>— Click to enter name here</a:t>
            </a:r>
            <a:endParaRPr lang="en-US" dirty="0"/>
          </a:p>
        </p:txBody>
      </p:sp>
      <p:sp>
        <p:nvSpPr>
          <p:cNvPr id="5" name="Text Placeholder 4"/>
          <p:cNvSpPr>
            <a:spLocks noGrp="1"/>
          </p:cNvSpPr>
          <p:nvPr>
            <p:ph type="body" sz="quarter" idx="10" hasCustomPrompt="1"/>
          </p:nvPr>
        </p:nvSpPr>
        <p:spPr>
          <a:xfrm>
            <a:off x="1993900" y="2667000"/>
            <a:ext cx="5956300" cy="2819400"/>
          </a:xfrm>
          <a:prstGeom prst="rect">
            <a:avLst/>
          </a:prstGeom>
        </p:spPr>
        <p:txBody>
          <a:bodyPr/>
          <a:lstStyle>
            <a:lvl1pPr indent="-137160">
              <a:buFontTx/>
              <a:buNone/>
              <a:defRPr sz="3200">
                <a:solidFill>
                  <a:srgbClr val="00ABD2"/>
                </a:solidFill>
              </a:defRPr>
            </a:lvl1pPr>
          </a:lstStyle>
          <a:p>
            <a:pPr lvl="0"/>
            <a:r>
              <a:rPr lang="en-US" dirty="0" smtClean="0"/>
              <a:t>“Click to enter quote text </a:t>
            </a:r>
            <a:r>
              <a:rPr lang="en-US" dirty="0" err="1" smtClean="0"/>
              <a:t>lorem</a:t>
            </a:r>
            <a:r>
              <a:rPr lang="en-US" dirty="0" smtClean="0"/>
              <a:t> </a:t>
            </a:r>
            <a:r>
              <a:rPr lang="en-US" dirty="0" err="1" smtClean="0"/>
              <a:t>ipsum</a:t>
            </a:r>
            <a:r>
              <a:rPr lang="en-US" dirty="0" smtClean="0"/>
              <a:t> blah blah”</a:t>
            </a:r>
          </a:p>
        </p:txBody>
      </p:sp>
      <p:pic>
        <p:nvPicPr>
          <p:cNvPr id="6" name="Picture 5"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extLst>
      <p:ext uri="{BB962C8B-B14F-4D97-AF65-F5344CB8AC3E}">
        <p14:creationId xmlns:p14="http://schemas.microsoft.com/office/powerpoint/2010/main" val="168919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pic>
        <p:nvPicPr>
          <p:cNvPr id="2" name="Picture 1" descr="Kinetic_Wave_12_GREY.png"/>
          <p:cNvPicPr>
            <a:picLocks noChangeAspect="1"/>
          </p:cNvPicPr>
          <p:nvPr userDrawn="1"/>
        </p:nvPicPr>
        <p:blipFill>
          <a:blip r:embed="rId2">
            <a:alphaModFix amt="33000"/>
          </a:blip>
          <a:srcRect l="49785" t="51667" r="3640"/>
          <a:stretch>
            <a:fillRect/>
          </a:stretch>
        </p:blipFill>
        <p:spPr>
          <a:xfrm flipH="1">
            <a:off x="7110109" y="0"/>
            <a:ext cx="2033891" cy="2451100"/>
          </a:xfrm>
          <a:prstGeom prst="rect">
            <a:avLst/>
          </a:prstGeom>
        </p:spPr>
      </p:pic>
      <p:pic>
        <p:nvPicPr>
          <p:cNvPr id="3" name="Picture 2"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extLst>
      <p:ext uri="{BB962C8B-B14F-4D97-AF65-F5344CB8AC3E}">
        <p14:creationId xmlns:p14="http://schemas.microsoft.com/office/powerpoint/2010/main" val="1503341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 name="Picture 2" descr="Kinetic_Wave_12_GREY.png"/>
          <p:cNvPicPr>
            <a:picLocks noChangeAspect="1"/>
          </p:cNvPicPr>
          <p:nvPr userDrawn="1"/>
        </p:nvPicPr>
        <p:blipFill>
          <a:blip r:embed="rId2">
            <a:alphaModFix amt="33000"/>
          </a:blip>
          <a:srcRect l="49785" t="51667" r="3640"/>
          <a:stretch>
            <a:fillRect/>
          </a:stretch>
        </p:blipFill>
        <p:spPr>
          <a:xfrm flipH="1">
            <a:off x="7110109" y="0"/>
            <a:ext cx="2033891" cy="2451100"/>
          </a:xfrm>
          <a:prstGeom prst="rect">
            <a:avLst/>
          </a:prstGeom>
        </p:spPr>
      </p:pic>
      <p:sp>
        <p:nvSpPr>
          <p:cNvPr id="2" name="Title 1"/>
          <p:cNvSpPr>
            <a:spLocks noGrp="1"/>
          </p:cNvSpPr>
          <p:nvPr>
            <p:ph type="title"/>
          </p:nvPr>
        </p:nvSpPr>
        <p:spPr>
          <a:xfrm>
            <a:off x="395033" y="79926"/>
            <a:ext cx="7783767" cy="976860"/>
          </a:xfrm>
        </p:spPr>
        <p:txBody>
          <a:bodyPr/>
          <a:lstStyle/>
          <a:p>
            <a:r>
              <a:rPr lang="en-US" dirty="0" smtClean="0"/>
              <a:t>Click to edit Master title style</a:t>
            </a:r>
            <a:endParaRPr lang="en-US" dirty="0"/>
          </a:p>
        </p:txBody>
      </p:sp>
      <p:pic>
        <p:nvPicPr>
          <p:cNvPr id="4" name="Picture 3"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extLst>
      <p:ext uri="{BB962C8B-B14F-4D97-AF65-F5344CB8AC3E}">
        <p14:creationId xmlns:p14="http://schemas.microsoft.com/office/powerpoint/2010/main" val="222551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Footer Only">
    <p:spTree>
      <p:nvGrpSpPr>
        <p:cNvPr id="1" name=""/>
        <p:cNvGrpSpPr/>
        <p:nvPr/>
      </p:nvGrpSpPr>
      <p:grpSpPr>
        <a:xfrm>
          <a:off x="0" y="0"/>
          <a:ext cx="0" cy="0"/>
          <a:chOff x="0" y="0"/>
          <a:chExt cx="0" cy="0"/>
        </a:xfrm>
      </p:grpSpPr>
      <p:pic>
        <p:nvPicPr>
          <p:cNvPr id="2" name="Picture 1" descr="Kinetic_Wave_12_GREY.png"/>
          <p:cNvPicPr>
            <a:picLocks noChangeAspect="1"/>
          </p:cNvPicPr>
          <p:nvPr userDrawn="1"/>
        </p:nvPicPr>
        <p:blipFill>
          <a:blip r:embed="rId2">
            <a:alphaModFix amt="33000"/>
          </a:blip>
          <a:srcRect l="23826" t="57235" r="13279"/>
          <a:stretch>
            <a:fillRect/>
          </a:stretch>
        </p:blipFill>
        <p:spPr>
          <a:xfrm flipH="1" flipV="1">
            <a:off x="6413500" y="4286138"/>
            <a:ext cx="2730500" cy="2155938"/>
          </a:xfrm>
          <a:prstGeom prst="rect">
            <a:avLst/>
          </a:prstGeom>
        </p:spPr>
      </p:pic>
      <p:pic>
        <p:nvPicPr>
          <p:cNvPr id="3" name="Picture 2"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extLst>
      <p:ext uri="{BB962C8B-B14F-4D97-AF65-F5344CB8AC3E}">
        <p14:creationId xmlns:p14="http://schemas.microsoft.com/office/powerpoint/2010/main" val="2345410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Footer Only">
    <p:spTree>
      <p:nvGrpSpPr>
        <p:cNvPr id="1" name=""/>
        <p:cNvGrpSpPr/>
        <p:nvPr/>
      </p:nvGrpSpPr>
      <p:grpSpPr>
        <a:xfrm>
          <a:off x="0" y="0"/>
          <a:ext cx="0" cy="0"/>
          <a:chOff x="0" y="0"/>
          <a:chExt cx="0" cy="0"/>
        </a:xfrm>
      </p:grpSpPr>
      <p:pic>
        <p:nvPicPr>
          <p:cNvPr id="2" name="Picture 1" descr="Kinetic_Wave_12_GREY.png"/>
          <p:cNvPicPr>
            <a:picLocks noChangeAspect="1"/>
          </p:cNvPicPr>
          <p:nvPr userDrawn="1"/>
        </p:nvPicPr>
        <p:blipFill>
          <a:blip r:embed="rId2">
            <a:alphaModFix amt="33000"/>
          </a:blip>
          <a:srcRect l="49918" t="37292" r="-8076"/>
          <a:stretch>
            <a:fillRect/>
          </a:stretch>
        </p:blipFill>
        <p:spPr>
          <a:xfrm rot="5400000" flipH="1" flipV="1">
            <a:off x="285105" y="3895080"/>
            <a:ext cx="2261890" cy="2832100"/>
          </a:xfrm>
          <a:prstGeom prst="rect">
            <a:avLst/>
          </a:prstGeom>
        </p:spPr>
      </p:pic>
      <p:pic>
        <p:nvPicPr>
          <p:cNvPr id="3" name="Picture 2"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extLst>
      <p:ext uri="{BB962C8B-B14F-4D97-AF65-F5344CB8AC3E}">
        <p14:creationId xmlns:p14="http://schemas.microsoft.com/office/powerpoint/2010/main" val="379819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98431" y="79926"/>
            <a:ext cx="8478211" cy="4900495"/>
          </a:xfrm>
        </p:spPr>
        <p:txBody>
          <a:bodyPr/>
          <a:lstStyle>
            <a:lvl1pPr marL="168275" indent="-168275">
              <a:defRPr sz="4000">
                <a:solidFill>
                  <a:schemeClr val="accent5"/>
                </a:solidFill>
              </a:defRPr>
            </a:lvl1pPr>
          </a:lstStyle>
          <a:p>
            <a:r>
              <a:rPr lang="en-US" dirty="0" smtClean="0"/>
              <a:t>“Click to edit Master title style.”</a:t>
            </a:r>
            <a:endParaRPr lang="en-US" dirty="0"/>
          </a:p>
        </p:txBody>
      </p:sp>
      <p:sp>
        <p:nvSpPr>
          <p:cNvPr id="8" name="Text Placeholder 7"/>
          <p:cNvSpPr>
            <a:spLocks noGrp="1"/>
          </p:cNvSpPr>
          <p:nvPr>
            <p:ph type="body" sz="quarter" idx="10" hasCustomPrompt="1"/>
          </p:nvPr>
        </p:nvSpPr>
        <p:spPr>
          <a:xfrm>
            <a:off x="366713" y="5257800"/>
            <a:ext cx="8315325" cy="784225"/>
          </a:xfrm>
          <a:prstGeom prst="rect">
            <a:avLst/>
          </a:prstGeom>
        </p:spPr>
        <p:txBody>
          <a:bodyPr/>
          <a:lstStyle>
            <a:lvl1pPr marL="0" indent="0">
              <a:buNone/>
              <a:defRPr sz="1800">
                <a:solidFill>
                  <a:schemeClr val="accent4"/>
                </a:solidFill>
              </a:defRPr>
            </a:lvl1pPr>
          </a:lstStyle>
          <a:p>
            <a:pPr lvl="0"/>
            <a:r>
              <a:rPr lang="en-US" dirty="0" smtClean="0"/>
              <a:t>Source</a:t>
            </a:r>
          </a:p>
        </p:txBody>
      </p:sp>
    </p:spTree>
    <p:extLst>
      <p:ext uri="{BB962C8B-B14F-4D97-AF65-F5344CB8AC3E}">
        <p14:creationId xmlns:p14="http://schemas.microsoft.com/office/powerpoint/2010/main" val="1892558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505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Closing &amp; Thank You">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gradFill flip="none" rotWithShape="1">
            <a:gsLst>
              <a:gs pos="33000">
                <a:srgbClr val="00497E"/>
              </a:gs>
              <a:gs pos="79000">
                <a:schemeClr val="tx2">
                  <a:lumMod val="50000"/>
                </a:schemeClr>
              </a:gs>
            </a:gsLst>
            <a:path path="circle">
              <a:fillToRect r="100000" b="100000"/>
            </a:path>
            <a:tileRect l="-100000" t="-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solidFill>
                <a:srgbClr val="FFFFFF"/>
              </a:solidFill>
            </a:endParaRPr>
          </a:p>
        </p:txBody>
      </p:sp>
      <p:pic>
        <p:nvPicPr>
          <p:cNvPr id="8" name="Picture 7" descr="Kinetic_Wave_12_white.png"/>
          <p:cNvPicPr>
            <a:picLocks noChangeAspect="1"/>
          </p:cNvPicPr>
          <p:nvPr userDrawn="1"/>
        </p:nvPicPr>
        <p:blipFill>
          <a:blip r:embed="rId2"/>
          <a:srcRect l="41726" b="17277"/>
          <a:stretch>
            <a:fillRect/>
          </a:stretch>
        </p:blipFill>
        <p:spPr>
          <a:xfrm flipV="1">
            <a:off x="0" y="0"/>
            <a:ext cx="5487893" cy="6019800"/>
          </a:xfrm>
          <a:prstGeom prst="rect">
            <a:avLst/>
          </a:prstGeom>
        </p:spPr>
      </p:pic>
      <p:pic>
        <p:nvPicPr>
          <p:cNvPr id="9" name="Picture 8" descr="white.HGST.logo.png"/>
          <p:cNvPicPr>
            <a:picLocks noChangeAspect="1"/>
          </p:cNvPicPr>
          <p:nvPr userDrawn="1"/>
        </p:nvPicPr>
        <p:blipFill>
          <a:blip r:embed="rId3"/>
          <a:stretch>
            <a:fillRect/>
          </a:stretch>
        </p:blipFill>
        <p:spPr>
          <a:xfrm>
            <a:off x="6873813" y="5610225"/>
            <a:ext cx="1952626" cy="781050"/>
          </a:xfrm>
          <a:prstGeom prst="rect">
            <a:avLst/>
          </a:prstGeom>
        </p:spPr>
      </p:pic>
      <p:sp>
        <p:nvSpPr>
          <p:cNvPr id="3" name="Text Placeholder 2"/>
          <p:cNvSpPr>
            <a:spLocks noGrp="1"/>
          </p:cNvSpPr>
          <p:nvPr>
            <p:ph type="body" sz="quarter" idx="10" hasCustomPrompt="1"/>
          </p:nvPr>
        </p:nvSpPr>
        <p:spPr>
          <a:xfrm>
            <a:off x="4305300" y="2990850"/>
            <a:ext cx="4521200" cy="1123950"/>
          </a:xfrm>
          <a:prstGeom prst="rect">
            <a:avLst/>
          </a:prstGeom>
        </p:spPr>
        <p:txBody>
          <a:bodyPr/>
          <a:lstStyle>
            <a:lvl1pPr marL="0" indent="0" algn="r">
              <a:buNone/>
              <a:defRPr sz="4000" baseline="0">
                <a:solidFill>
                  <a:schemeClr val="accent5"/>
                </a:solidFill>
              </a:defRPr>
            </a:lvl1pPr>
          </a:lstStyle>
          <a:p>
            <a:pPr lvl="0"/>
            <a:r>
              <a:rPr lang="en-US" dirty="0" smtClean="0"/>
              <a:t>Enter Text Here</a:t>
            </a:r>
            <a:endParaRPr lang="en-US" dirty="0"/>
          </a:p>
        </p:txBody>
      </p:sp>
      <p:sp>
        <p:nvSpPr>
          <p:cNvPr id="7" name="Rectangle 24"/>
          <p:cNvSpPr>
            <a:spLocks noChangeArrowheads="1"/>
          </p:cNvSpPr>
          <p:nvPr userDrawn="1"/>
        </p:nvSpPr>
        <p:spPr bwMode="auto">
          <a:xfrm>
            <a:off x="4871533" y="6502879"/>
            <a:ext cx="3894859" cy="215444"/>
          </a:xfrm>
          <a:prstGeom prst="rect">
            <a:avLst/>
          </a:prstGeom>
          <a:noFill/>
          <a:ln w="9525">
            <a:noFill/>
            <a:miter lim="800000"/>
            <a:headEnd/>
            <a:tailEnd/>
          </a:ln>
          <a:effectLst/>
        </p:spPr>
        <p:txBody>
          <a:bodyPr wrap="square" anchor="ctr">
            <a:spAutoFit/>
          </a:bodyPr>
          <a:lstStyle/>
          <a:p>
            <a:pPr algn="r" eaLnBrk="0" hangingPunct="0">
              <a:spcBef>
                <a:spcPct val="0"/>
              </a:spcBef>
              <a:spcAft>
                <a:spcPct val="0"/>
              </a:spcAft>
              <a:buClrTx/>
              <a:buSzTx/>
              <a:buFontTx/>
              <a:buNone/>
              <a:defRPr/>
            </a:pPr>
            <a:r>
              <a:rPr lang="en-US" altLang="en-US" sz="750" dirty="0">
                <a:solidFill>
                  <a:srgbClr val="FFFFFF"/>
                </a:solidFill>
                <a:latin typeface="Arial"/>
              </a:rPr>
              <a:t>© </a:t>
            </a:r>
            <a:r>
              <a:rPr lang="en-US" altLang="en-US" sz="750" dirty="0" smtClean="0">
                <a:solidFill>
                  <a:srgbClr val="FFFFFF"/>
                </a:solidFill>
                <a:latin typeface="Arial"/>
              </a:rPr>
              <a:t>2013  HGST, INC.  </a:t>
            </a:r>
            <a:r>
              <a:rPr lang="en-US" altLang="en-US" sz="750" dirty="0" smtClean="0">
                <a:solidFill>
                  <a:srgbClr val="7A777A"/>
                </a:solidFill>
                <a:latin typeface="Arial"/>
              </a:rPr>
              <a:t>|  HGST CONFIDENTIAL   </a:t>
            </a:r>
            <a:fld id="{20F095AD-AE88-4357-B2F1-2D2E5989BA31}" type="slidenum">
              <a:rPr lang="en-US" altLang="en-US" sz="800" smtClean="0">
                <a:solidFill>
                  <a:srgbClr val="7A777A"/>
                </a:solidFill>
                <a:latin typeface="Arial"/>
              </a:rPr>
              <a:pPr algn="r" eaLnBrk="0" hangingPunct="0">
                <a:spcBef>
                  <a:spcPct val="0"/>
                </a:spcBef>
                <a:spcAft>
                  <a:spcPct val="0"/>
                </a:spcAft>
                <a:buClrTx/>
                <a:buSzTx/>
                <a:buFontTx/>
                <a:buNone/>
                <a:defRPr/>
              </a:pPr>
              <a:t>‹#›</a:t>
            </a:fld>
            <a:endParaRPr lang="en-US" altLang="en-US" sz="750" dirty="0" smtClean="0">
              <a:solidFill>
                <a:srgbClr val="7A777A"/>
              </a:solidFill>
              <a:latin typeface="Arial"/>
            </a:endParaRPr>
          </a:p>
        </p:txBody>
      </p:sp>
    </p:spTree>
    <p:extLst>
      <p:ext uri="{BB962C8B-B14F-4D97-AF65-F5344CB8AC3E}">
        <p14:creationId xmlns:p14="http://schemas.microsoft.com/office/powerpoint/2010/main" val="85356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Closing &amp; Thank You Light">
    <p:spTree>
      <p:nvGrpSpPr>
        <p:cNvPr id="1" name=""/>
        <p:cNvGrpSpPr/>
        <p:nvPr/>
      </p:nvGrpSpPr>
      <p:grpSpPr>
        <a:xfrm>
          <a:off x="0" y="0"/>
          <a:ext cx="0" cy="0"/>
          <a:chOff x="0" y="0"/>
          <a:chExt cx="0" cy="0"/>
        </a:xfrm>
      </p:grpSpPr>
      <p:pic>
        <p:nvPicPr>
          <p:cNvPr id="6" name="Picture 5" descr="Kinetic_Wave_12_DK_BLU.png"/>
          <p:cNvPicPr>
            <a:picLocks noChangeAspect="1"/>
          </p:cNvPicPr>
          <p:nvPr userDrawn="1"/>
        </p:nvPicPr>
        <p:blipFill>
          <a:blip r:embed="rId2"/>
          <a:srcRect l="36882" b="15093"/>
          <a:stretch>
            <a:fillRect/>
          </a:stretch>
        </p:blipFill>
        <p:spPr>
          <a:xfrm flipV="1">
            <a:off x="0" y="0"/>
            <a:ext cx="3727450" cy="5822950"/>
          </a:xfrm>
          <a:prstGeom prst="rect">
            <a:avLst/>
          </a:prstGeom>
        </p:spPr>
      </p:pic>
      <p:pic>
        <p:nvPicPr>
          <p:cNvPr id="8" name="Picture 7" descr="HGST_aWDco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6596" y="5715000"/>
            <a:ext cx="1735957" cy="596735"/>
          </a:xfrm>
          <a:prstGeom prst="rect">
            <a:avLst/>
          </a:prstGeom>
        </p:spPr>
      </p:pic>
      <p:sp>
        <p:nvSpPr>
          <p:cNvPr id="5" name="Text Placeholder 2"/>
          <p:cNvSpPr>
            <a:spLocks noGrp="1"/>
          </p:cNvSpPr>
          <p:nvPr>
            <p:ph type="body" sz="quarter" idx="10" hasCustomPrompt="1"/>
          </p:nvPr>
        </p:nvSpPr>
        <p:spPr>
          <a:xfrm>
            <a:off x="4305300" y="2990850"/>
            <a:ext cx="4521200" cy="1123950"/>
          </a:xfrm>
          <a:prstGeom prst="rect">
            <a:avLst/>
          </a:prstGeom>
        </p:spPr>
        <p:txBody>
          <a:bodyPr/>
          <a:lstStyle>
            <a:lvl1pPr marL="0" indent="0" algn="r">
              <a:buNone/>
              <a:defRPr sz="4000" baseline="0">
                <a:solidFill>
                  <a:schemeClr val="accent5"/>
                </a:solidFill>
              </a:defRPr>
            </a:lvl1pPr>
          </a:lstStyle>
          <a:p>
            <a:pPr lvl="0"/>
            <a:r>
              <a:rPr lang="en-US" dirty="0" smtClean="0"/>
              <a:t>Enter Text Here</a:t>
            </a:r>
            <a:endParaRPr lang="en-US" dirty="0"/>
          </a:p>
        </p:txBody>
      </p:sp>
      <p:sp>
        <p:nvSpPr>
          <p:cNvPr id="7" name="Rectangle 24"/>
          <p:cNvSpPr>
            <a:spLocks noChangeArrowheads="1"/>
          </p:cNvSpPr>
          <p:nvPr userDrawn="1"/>
        </p:nvSpPr>
        <p:spPr bwMode="auto">
          <a:xfrm>
            <a:off x="4871533" y="6502879"/>
            <a:ext cx="3894859" cy="215444"/>
          </a:xfrm>
          <a:prstGeom prst="rect">
            <a:avLst/>
          </a:prstGeom>
          <a:noFill/>
          <a:ln w="9525">
            <a:noFill/>
            <a:miter lim="800000"/>
            <a:headEnd/>
            <a:tailEnd/>
          </a:ln>
          <a:effectLst/>
        </p:spPr>
        <p:txBody>
          <a:bodyPr wrap="square" anchor="ctr">
            <a:spAutoFit/>
          </a:bodyPr>
          <a:lstStyle/>
          <a:p>
            <a:pPr algn="r" eaLnBrk="0" hangingPunct="0">
              <a:spcBef>
                <a:spcPct val="0"/>
              </a:spcBef>
              <a:spcAft>
                <a:spcPct val="0"/>
              </a:spcAft>
              <a:buClrTx/>
              <a:buSzTx/>
              <a:buFontTx/>
              <a:buNone/>
              <a:defRPr/>
            </a:pPr>
            <a:r>
              <a:rPr lang="en-US" altLang="en-US" sz="750" dirty="0">
                <a:solidFill>
                  <a:srgbClr val="7A777A"/>
                </a:solidFill>
                <a:latin typeface="Arial"/>
              </a:rPr>
              <a:t>© </a:t>
            </a:r>
            <a:r>
              <a:rPr lang="en-US" altLang="en-US" sz="750" dirty="0" smtClean="0">
                <a:solidFill>
                  <a:srgbClr val="7A777A"/>
                </a:solidFill>
                <a:latin typeface="Arial"/>
              </a:rPr>
              <a:t>2013  HGST, INC.  |  HGST CONFIDENTIAL   </a:t>
            </a:r>
            <a:fld id="{20F095AD-AE88-4357-B2F1-2D2E5989BA31}" type="slidenum">
              <a:rPr lang="en-US" altLang="en-US" sz="800" smtClean="0">
                <a:solidFill>
                  <a:srgbClr val="7A777A"/>
                </a:solidFill>
                <a:latin typeface="Arial"/>
              </a:rPr>
              <a:pPr algn="r" eaLnBrk="0" hangingPunct="0">
                <a:spcBef>
                  <a:spcPct val="0"/>
                </a:spcBef>
                <a:spcAft>
                  <a:spcPct val="0"/>
                </a:spcAft>
                <a:buClrTx/>
                <a:buSzTx/>
                <a:buFontTx/>
                <a:buNone/>
                <a:defRPr/>
              </a:pPr>
              <a:t>‹#›</a:t>
            </a:fld>
            <a:endParaRPr lang="en-US" altLang="en-US" sz="750" dirty="0" smtClean="0">
              <a:solidFill>
                <a:srgbClr val="7A777A"/>
              </a:solidFill>
              <a:latin typeface="Arial"/>
            </a:endParaRPr>
          </a:p>
        </p:txBody>
      </p:sp>
    </p:spTree>
    <p:extLst>
      <p:ext uri="{BB962C8B-B14F-4D97-AF65-F5344CB8AC3E}">
        <p14:creationId xmlns:p14="http://schemas.microsoft.com/office/powerpoint/2010/main" val="1093282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9" descr="HGST_aWDco_2C_301c.jpg"/>
          <p:cNvPicPr>
            <a:picLocks noChangeAspect="1"/>
          </p:cNvPicPr>
          <p:nvPr userDrawn="1"/>
        </p:nvPicPr>
        <p:blipFill>
          <a:blip r:embed="rId2" cstate="print"/>
          <a:stretch>
            <a:fillRect/>
          </a:stretch>
        </p:blipFill>
        <p:spPr>
          <a:xfrm>
            <a:off x="342899" y="353296"/>
            <a:ext cx="2305051" cy="789893"/>
          </a:xfrm>
          <a:prstGeom prst="rect">
            <a:avLst/>
          </a:prstGeom>
        </p:spPr>
      </p:pic>
      <p:pic>
        <p:nvPicPr>
          <p:cNvPr id="23" name="Picture 22" descr="HGST_KP_thin_background_corner_lighter.jpg"/>
          <p:cNvPicPr>
            <a:picLocks noChangeAspect="1"/>
          </p:cNvPicPr>
          <p:nvPr userDrawn="1"/>
        </p:nvPicPr>
        <p:blipFill>
          <a:blip r:embed="rId3" cstate="print"/>
          <a:stretch>
            <a:fillRect/>
          </a:stretch>
        </p:blipFill>
        <p:spPr>
          <a:xfrm>
            <a:off x="3130003" y="371474"/>
            <a:ext cx="6013997" cy="6486525"/>
          </a:xfrm>
          <a:prstGeom prst="rect">
            <a:avLst/>
          </a:prstGeom>
        </p:spPr>
      </p:pic>
      <p:pic>
        <p:nvPicPr>
          <p:cNvPr id="22" name="Picture 21" descr="HGST_KP_thin_background_corner.jpg"/>
          <p:cNvPicPr>
            <a:picLocks noChangeAspect="1"/>
          </p:cNvPicPr>
          <p:nvPr userDrawn="1"/>
        </p:nvPicPr>
        <p:blipFill>
          <a:blip r:embed="rId4" cstate="print">
            <a:duotone>
              <a:schemeClr val="accent5">
                <a:shade val="45000"/>
                <a:satMod val="135000"/>
              </a:schemeClr>
              <a:prstClr val="white"/>
            </a:duotone>
          </a:blip>
          <a:stretch>
            <a:fillRect/>
          </a:stretch>
        </p:blipFill>
        <p:spPr>
          <a:xfrm>
            <a:off x="3238500" y="488496"/>
            <a:ext cx="5905500" cy="6369504"/>
          </a:xfrm>
          <a:prstGeom prst="rect">
            <a:avLst/>
          </a:prstGeom>
          <a:noFill/>
          <a:ln>
            <a:noFill/>
          </a:ln>
        </p:spPr>
      </p:pic>
      <p:pic>
        <p:nvPicPr>
          <p:cNvPr id="24" name="Picture 23" descr="HGST_KP_thin_background_corner.jpg"/>
          <p:cNvPicPr>
            <a:picLocks noChangeAspect="1"/>
          </p:cNvPicPr>
          <p:nvPr userDrawn="1"/>
        </p:nvPicPr>
        <p:blipFill>
          <a:blip r:embed="rId4" cstate="print"/>
          <a:stretch>
            <a:fillRect/>
          </a:stretch>
        </p:blipFill>
        <p:spPr>
          <a:xfrm>
            <a:off x="3181350" y="426856"/>
            <a:ext cx="5962650" cy="6431144"/>
          </a:xfrm>
          <a:prstGeom prst="rect">
            <a:avLst/>
          </a:prstGeom>
        </p:spPr>
      </p:pic>
      <p:sp>
        <p:nvSpPr>
          <p:cNvPr id="1078278" name="Text Box 6"/>
          <p:cNvSpPr txBox="1">
            <a:spLocks noChangeArrowheads="1"/>
          </p:cNvSpPr>
          <p:nvPr/>
        </p:nvSpPr>
        <p:spPr bwMode="auto">
          <a:xfrm>
            <a:off x="2071688" y="4724400"/>
            <a:ext cx="2895600" cy="366713"/>
          </a:xfrm>
          <a:prstGeom prst="rect">
            <a:avLst/>
          </a:prstGeom>
          <a:noFill/>
          <a:ln w="12700" algn="ctr">
            <a:noFill/>
            <a:miter lim="800000"/>
            <a:headEnd/>
            <a:tailEnd/>
          </a:ln>
          <a:effectLst/>
        </p:spPr>
        <p:txBody>
          <a:bodyPr>
            <a:spAutoFit/>
          </a:bodyPr>
          <a:lstStyle/>
          <a:p>
            <a:pPr marL="231775" indent="-231775" algn="l">
              <a:buClr>
                <a:srgbClr val="FF0000"/>
              </a:buClr>
            </a:pPr>
            <a:endParaRPr lang="en-US" dirty="0">
              <a:solidFill>
                <a:srgbClr val="000000"/>
              </a:solidFill>
            </a:endParaRPr>
          </a:p>
        </p:txBody>
      </p:sp>
      <p:sp>
        <p:nvSpPr>
          <p:cNvPr id="15" name="Rectangle 24"/>
          <p:cNvSpPr>
            <a:spLocks noChangeArrowheads="1"/>
          </p:cNvSpPr>
          <p:nvPr userDrawn="1"/>
        </p:nvSpPr>
        <p:spPr bwMode="auto">
          <a:xfrm>
            <a:off x="527050" y="6380851"/>
            <a:ext cx="2576512" cy="228600"/>
          </a:xfrm>
          <a:prstGeom prst="rect">
            <a:avLst/>
          </a:prstGeom>
          <a:noFill/>
          <a:ln w="9525">
            <a:noFill/>
            <a:miter lim="800000"/>
            <a:headEnd/>
            <a:tailEnd/>
          </a:ln>
          <a:effectLst/>
        </p:spPr>
        <p:txBody>
          <a:bodyPr anchor="ctr">
            <a:spAutoFit/>
          </a:bodyPr>
          <a:lstStyle/>
          <a:p>
            <a:pPr algn="l" eaLnBrk="0" hangingPunct="0">
              <a:spcBef>
                <a:spcPct val="0"/>
              </a:spcBef>
              <a:spcAft>
                <a:spcPct val="0"/>
              </a:spcAft>
              <a:buClrTx/>
              <a:buSzTx/>
              <a:buFontTx/>
              <a:buNone/>
            </a:pPr>
            <a:r>
              <a:rPr lang="en-US" altLang="en-US" sz="900" dirty="0">
                <a:solidFill>
                  <a:srgbClr val="000000"/>
                </a:solidFill>
              </a:rPr>
              <a:t>© 2012 HGST, a Western Digital company</a:t>
            </a:r>
          </a:p>
        </p:txBody>
      </p:sp>
      <p:sp>
        <p:nvSpPr>
          <p:cNvPr id="1078275" name="Rectangle 3"/>
          <p:cNvSpPr>
            <a:spLocks noGrp="1" noChangeArrowheads="1"/>
          </p:cNvSpPr>
          <p:nvPr>
            <p:ph type="ctrTitle"/>
          </p:nvPr>
        </p:nvSpPr>
        <p:spPr>
          <a:xfrm>
            <a:off x="527050" y="2895600"/>
            <a:ext cx="4850168" cy="1065213"/>
          </a:xfrm>
          <a:prstGeom prst="rect">
            <a:avLst/>
          </a:prstGeom>
        </p:spPr>
        <p:txBody>
          <a:bodyPr lIns="0" tIns="0" rIns="0" bIns="0" anchor="t"/>
          <a:lstStyle>
            <a:lvl1pPr algn="l">
              <a:defRPr sz="3300" b="1"/>
            </a:lvl1pPr>
          </a:lstStyle>
          <a:p>
            <a:r>
              <a:rPr lang="en-US" dirty="0"/>
              <a:t>Click to edit Master title style</a:t>
            </a:r>
          </a:p>
        </p:txBody>
      </p:sp>
      <p:sp>
        <p:nvSpPr>
          <p:cNvPr id="1078285" name="Rectangle 13"/>
          <p:cNvSpPr>
            <a:spLocks noGrp="1" noChangeArrowheads="1"/>
          </p:cNvSpPr>
          <p:nvPr>
            <p:ph type="subTitle" sz="quarter" idx="1"/>
          </p:nvPr>
        </p:nvSpPr>
        <p:spPr>
          <a:xfrm>
            <a:off x="527050" y="4457700"/>
            <a:ext cx="3534386" cy="584200"/>
          </a:xfrm>
        </p:spPr>
        <p:txBody>
          <a:bodyPr lIns="0" tIns="0" rIns="0" bIns="0" anchor="b"/>
          <a:lstStyle>
            <a:lvl1pPr marL="0" indent="0" algn="l">
              <a:buFont typeface="Wingdings" pitchFamily="2" charset="2"/>
              <a:buNone/>
              <a:defRPr/>
            </a:lvl1pPr>
          </a:lstStyle>
          <a:p>
            <a:r>
              <a:rPr lang="en-US" dirty="0"/>
              <a:t>Click to edit Master subtitle style</a:t>
            </a:r>
          </a:p>
        </p:txBody>
      </p:sp>
      <p:sp>
        <p:nvSpPr>
          <p:cNvPr id="11" name="Rectangle 21"/>
          <p:cNvSpPr>
            <a:spLocks noGrp="1" noChangeArrowheads="1"/>
          </p:cNvSpPr>
          <p:nvPr>
            <p:ph type="ftr" sz="quarter" idx="3"/>
          </p:nvPr>
        </p:nvSpPr>
        <p:spPr bwMode="auto">
          <a:xfrm>
            <a:off x="2992402" y="6344508"/>
            <a:ext cx="4268787" cy="3032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spcBef>
                <a:spcPct val="0"/>
              </a:spcBef>
              <a:spcAft>
                <a:spcPct val="0"/>
              </a:spcAft>
              <a:buClrTx/>
              <a:buSzTx/>
              <a:buFontTx/>
              <a:buNone/>
              <a:defRPr sz="1000">
                <a:solidFill>
                  <a:srgbClr val="00588D"/>
                </a:solidFill>
              </a:defRPr>
            </a:lvl1pPr>
          </a:lstStyle>
          <a:p>
            <a:r>
              <a:rPr lang="en-US" altLang="en-US" dirty="0" smtClean="0"/>
              <a:t>HGST Confidential</a:t>
            </a:r>
            <a:endParaRPr lang="en-US" altLang="en-US" dirty="0"/>
          </a:p>
        </p:txBody>
      </p:sp>
    </p:spTree>
    <p:extLst>
      <p:ext uri="{BB962C8B-B14F-4D97-AF65-F5344CB8AC3E}">
        <p14:creationId xmlns:p14="http://schemas.microsoft.com/office/powerpoint/2010/main" val="82472566"/>
      </p:ext>
    </p:extLst>
  </p:cSld>
  <p:clrMapOvr>
    <a:masterClrMapping/>
  </p:clrMapOvr>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
          <p:cNvSpPr>
            <a:spLocks noGrp="1"/>
          </p:cNvSpPr>
          <p:nvPr>
            <p:ph type="title"/>
          </p:nvPr>
        </p:nvSpPr>
        <p:spPr>
          <a:xfrm>
            <a:off x="1844576" y="153988"/>
            <a:ext cx="7113588" cy="427037"/>
          </a:xfrm>
          <a:prstGeom prst="rect">
            <a:avLst/>
          </a:prstGeom>
        </p:spPr>
        <p:txBody>
          <a:bodyPr/>
          <a:lstStyle>
            <a:lvl1pPr algn="r">
              <a:defRPr b="1"/>
            </a:lvl1pPr>
          </a:lstStyle>
          <a:p>
            <a:r>
              <a:rPr lang="en-US" dirty="0" smtClean="0"/>
              <a:t>Click to edit Master title style</a:t>
            </a:r>
            <a:endParaRPr lang="en-US" dirty="0"/>
          </a:p>
        </p:txBody>
      </p:sp>
      <p:sp>
        <p:nvSpPr>
          <p:cNvPr id="8" name="Rectangle 19"/>
          <p:cNvSpPr>
            <a:spLocks noGrp="1" noChangeArrowheads="1"/>
          </p:cNvSpPr>
          <p:nvPr>
            <p:ph type="sldNum" sz="quarter" idx="4"/>
          </p:nvPr>
        </p:nvSpPr>
        <p:spPr bwMode="auto">
          <a:xfrm>
            <a:off x="8594725" y="6585014"/>
            <a:ext cx="422275" cy="279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spcBef>
                <a:spcPct val="0"/>
              </a:spcBef>
              <a:spcAft>
                <a:spcPct val="0"/>
              </a:spcAft>
              <a:buClrTx/>
              <a:buSzTx/>
              <a:buFontTx/>
              <a:buNone/>
              <a:defRPr sz="1000">
                <a:solidFill>
                  <a:srgbClr val="00588D"/>
                </a:solidFill>
              </a:defRPr>
            </a:lvl1pPr>
          </a:lstStyle>
          <a:p>
            <a:fld id="{20F095AD-AE88-4357-B2F1-2D2E5989BA31}" type="slidenum">
              <a:rPr lang="en-US" altLang="en-US" smtClean="0"/>
              <a:pPr/>
              <a:t>‹#›</a:t>
            </a:fld>
            <a:endParaRPr lang="en-US" altLang="en-US" dirty="0"/>
          </a:p>
        </p:txBody>
      </p:sp>
      <p:sp>
        <p:nvSpPr>
          <p:cNvPr id="9" name="Rectangle 20"/>
          <p:cNvSpPr>
            <a:spLocks noGrp="1" noChangeArrowheads="1"/>
          </p:cNvSpPr>
          <p:nvPr>
            <p:ph type="dt" sz="half" idx="2"/>
          </p:nvPr>
        </p:nvSpPr>
        <p:spPr bwMode="auto">
          <a:xfrm>
            <a:off x="7264400" y="6591364"/>
            <a:ext cx="958850" cy="266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spcBef>
                <a:spcPct val="0"/>
              </a:spcBef>
              <a:spcAft>
                <a:spcPct val="0"/>
              </a:spcAft>
              <a:buClrTx/>
              <a:buSzTx/>
              <a:buFontTx/>
              <a:buNone/>
              <a:defRPr sz="1000"/>
            </a:lvl1pPr>
          </a:lstStyle>
          <a:p>
            <a:endParaRPr lang="en-US" altLang="en-US" dirty="0">
              <a:solidFill>
                <a:srgbClr val="000000"/>
              </a:solidFill>
            </a:endParaRPr>
          </a:p>
        </p:txBody>
      </p:sp>
      <p:sp>
        <p:nvSpPr>
          <p:cNvPr id="10" name="Rectangle 21"/>
          <p:cNvSpPr>
            <a:spLocks noGrp="1" noChangeArrowheads="1"/>
          </p:cNvSpPr>
          <p:nvPr>
            <p:ph type="ftr" sz="quarter" idx="3"/>
          </p:nvPr>
        </p:nvSpPr>
        <p:spPr bwMode="auto">
          <a:xfrm>
            <a:off x="2973352" y="6573108"/>
            <a:ext cx="4268787" cy="3032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spcBef>
                <a:spcPct val="0"/>
              </a:spcBef>
              <a:spcAft>
                <a:spcPct val="0"/>
              </a:spcAft>
              <a:buClrTx/>
              <a:buSzTx/>
              <a:buFontTx/>
              <a:buNone/>
              <a:defRPr sz="1000">
                <a:solidFill>
                  <a:srgbClr val="00588D"/>
                </a:solidFill>
              </a:defRPr>
            </a:lvl1pPr>
          </a:lstStyle>
          <a:p>
            <a:r>
              <a:rPr lang="en-US" altLang="en-US" dirty="0" smtClean="0"/>
              <a:t>HGST Confidential</a:t>
            </a:r>
            <a:endParaRPr lang="en-US" altLang="en-US" dirty="0"/>
          </a:p>
        </p:txBody>
      </p:sp>
    </p:spTree>
    <p:extLst>
      <p:ext uri="{BB962C8B-B14F-4D97-AF65-F5344CB8AC3E}">
        <p14:creationId xmlns:p14="http://schemas.microsoft.com/office/powerpoint/2010/main" val="904060339"/>
      </p:ext>
    </p:extLst>
  </p:cSld>
  <p:clrMapOvr>
    <a:masterClrMapping/>
  </p:clrMapOvr>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7" name="Rectangle 19"/>
          <p:cNvSpPr>
            <a:spLocks noGrp="1" noChangeArrowheads="1"/>
          </p:cNvSpPr>
          <p:nvPr>
            <p:ph type="sldNum" sz="quarter" idx="4"/>
          </p:nvPr>
        </p:nvSpPr>
        <p:spPr bwMode="auto">
          <a:xfrm>
            <a:off x="8594725" y="6585014"/>
            <a:ext cx="422275" cy="279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spcBef>
                <a:spcPct val="0"/>
              </a:spcBef>
              <a:spcAft>
                <a:spcPct val="0"/>
              </a:spcAft>
              <a:buClrTx/>
              <a:buSzTx/>
              <a:buFontTx/>
              <a:buNone/>
              <a:defRPr sz="1000">
                <a:solidFill>
                  <a:srgbClr val="00588D"/>
                </a:solidFill>
              </a:defRPr>
            </a:lvl1pPr>
          </a:lstStyle>
          <a:p>
            <a:fld id="{20F095AD-AE88-4357-B2F1-2D2E5989BA31}" type="slidenum">
              <a:rPr lang="en-US" altLang="en-US" smtClean="0"/>
              <a:pPr/>
              <a:t>‹#›</a:t>
            </a:fld>
            <a:endParaRPr lang="en-US" altLang="en-US" dirty="0"/>
          </a:p>
        </p:txBody>
      </p:sp>
      <p:sp>
        <p:nvSpPr>
          <p:cNvPr id="8" name="Rectangle 20"/>
          <p:cNvSpPr>
            <a:spLocks noGrp="1" noChangeArrowheads="1"/>
          </p:cNvSpPr>
          <p:nvPr>
            <p:ph type="dt" sz="half" idx="2"/>
          </p:nvPr>
        </p:nvSpPr>
        <p:spPr bwMode="auto">
          <a:xfrm>
            <a:off x="7264400" y="6591364"/>
            <a:ext cx="958850" cy="266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spcBef>
                <a:spcPct val="0"/>
              </a:spcBef>
              <a:spcAft>
                <a:spcPct val="0"/>
              </a:spcAft>
              <a:buClrTx/>
              <a:buSzTx/>
              <a:buFontTx/>
              <a:buNone/>
              <a:defRPr sz="1000"/>
            </a:lvl1pPr>
          </a:lstStyle>
          <a:p>
            <a:endParaRPr lang="en-US" altLang="en-US" dirty="0">
              <a:solidFill>
                <a:srgbClr val="000000"/>
              </a:solidFill>
            </a:endParaRPr>
          </a:p>
        </p:txBody>
      </p:sp>
      <p:sp>
        <p:nvSpPr>
          <p:cNvPr id="9" name="Rectangle 21"/>
          <p:cNvSpPr>
            <a:spLocks noGrp="1" noChangeArrowheads="1"/>
          </p:cNvSpPr>
          <p:nvPr>
            <p:ph type="ftr" sz="quarter" idx="3"/>
          </p:nvPr>
        </p:nvSpPr>
        <p:spPr bwMode="auto">
          <a:xfrm>
            <a:off x="2973352" y="6573108"/>
            <a:ext cx="4268787" cy="3032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spcBef>
                <a:spcPct val="0"/>
              </a:spcBef>
              <a:spcAft>
                <a:spcPct val="0"/>
              </a:spcAft>
              <a:buClrTx/>
              <a:buSzTx/>
              <a:buFontTx/>
              <a:buNone/>
              <a:defRPr sz="1000"/>
            </a:lvl1pPr>
          </a:lstStyle>
          <a:p>
            <a:r>
              <a:rPr lang="en-US" altLang="en-US" dirty="0" smtClean="0"/>
              <a:t>HGST Confidential</a:t>
            </a:r>
            <a:endParaRPr lang="en-US" altLang="en-US" dirty="0"/>
          </a:p>
        </p:txBody>
      </p:sp>
    </p:spTree>
    <p:extLst>
      <p:ext uri="{BB962C8B-B14F-4D97-AF65-F5344CB8AC3E}">
        <p14:creationId xmlns:p14="http://schemas.microsoft.com/office/powerpoint/2010/main" val="3164330600"/>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2588" y="1131888"/>
            <a:ext cx="4151312" cy="5162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131888"/>
            <a:ext cx="4151313" cy="5162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1"/>
          <p:cNvSpPr txBox="1">
            <a:spLocks/>
          </p:cNvSpPr>
          <p:nvPr userDrawn="1"/>
        </p:nvSpPr>
        <p:spPr>
          <a:xfrm>
            <a:off x="1844576" y="153988"/>
            <a:ext cx="7113588" cy="427037"/>
          </a:xfrm>
          <a:prstGeom prst="rect">
            <a:avLst/>
          </a:prstGeom>
        </p:spPr>
        <p:txBody>
          <a:bodyPr/>
          <a:lstStyle>
            <a:lvl1pPr algn="r">
              <a:defRPr/>
            </a:lvl1pPr>
          </a:lstStyle>
          <a:p>
            <a:pPr>
              <a:spcBef>
                <a:spcPct val="0"/>
              </a:spcBef>
              <a:spcAft>
                <a:spcPct val="0"/>
              </a:spcAft>
              <a:buClrTx/>
              <a:buSzTx/>
              <a:buFontTx/>
              <a:buNone/>
              <a:defRPr/>
            </a:pPr>
            <a:r>
              <a:rPr lang="en-US" sz="2200" b="1" kern="0" dirty="0" smtClean="0">
                <a:solidFill>
                  <a:srgbClr val="000000"/>
                </a:solidFill>
                <a:latin typeface="Arial"/>
              </a:rPr>
              <a:t>Click to edit Master title style</a:t>
            </a:r>
          </a:p>
        </p:txBody>
      </p:sp>
      <p:sp>
        <p:nvSpPr>
          <p:cNvPr id="9" name="Rectangle 19"/>
          <p:cNvSpPr>
            <a:spLocks noGrp="1" noChangeArrowheads="1"/>
          </p:cNvSpPr>
          <p:nvPr>
            <p:ph type="sldNum" sz="quarter" idx="4"/>
          </p:nvPr>
        </p:nvSpPr>
        <p:spPr bwMode="auto">
          <a:xfrm>
            <a:off x="8594725" y="6585014"/>
            <a:ext cx="422275" cy="279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spcBef>
                <a:spcPct val="0"/>
              </a:spcBef>
              <a:spcAft>
                <a:spcPct val="0"/>
              </a:spcAft>
              <a:buClrTx/>
              <a:buSzTx/>
              <a:buFontTx/>
              <a:buNone/>
              <a:defRPr sz="1000">
                <a:solidFill>
                  <a:srgbClr val="00588D"/>
                </a:solidFill>
              </a:defRPr>
            </a:lvl1pPr>
          </a:lstStyle>
          <a:p>
            <a:fld id="{20F095AD-AE88-4357-B2F1-2D2E5989BA31}" type="slidenum">
              <a:rPr lang="en-US" altLang="en-US" smtClean="0"/>
              <a:pPr/>
              <a:t>‹#›</a:t>
            </a:fld>
            <a:endParaRPr lang="en-US" altLang="en-US" dirty="0"/>
          </a:p>
        </p:txBody>
      </p:sp>
      <p:sp>
        <p:nvSpPr>
          <p:cNvPr id="10" name="Rectangle 20"/>
          <p:cNvSpPr>
            <a:spLocks noGrp="1" noChangeArrowheads="1"/>
          </p:cNvSpPr>
          <p:nvPr>
            <p:ph type="dt" sz="half" idx="10"/>
          </p:nvPr>
        </p:nvSpPr>
        <p:spPr bwMode="auto">
          <a:xfrm>
            <a:off x="7264400" y="6591364"/>
            <a:ext cx="958850" cy="266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spcBef>
                <a:spcPct val="0"/>
              </a:spcBef>
              <a:spcAft>
                <a:spcPct val="0"/>
              </a:spcAft>
              <a:buClrTx/>
              <a:buSzTx/>
              <a:buFontTx/>
              <a:buNone/>
              <a:defRPr sz="1000"/>
            </a:lvl1pPr>
          </a:lstStyle>
          <a:p>
            <a:endParaRPr lang="en-US" altLang="en-US" dirty="0">
              <a:solidFill>
                <a:srgbClr val="000000"/>
              </a:solidFill>
            </a:endParaRPr>
          </a:p>
        </p:txBody>
      </p:sp>
      <p:sp>
        <p:nvSpPr>
          <p:cNvPr id="11" name="Rectangle 21"/>
          <p:cNvSpPr>
            <a:spLocks noGrp="1" noChangeArrowheads="1"/>
          </p:cNvSpPr>
          <p:nvPr>
            <p:ph type="ftr" sz="quarter" idx="3"/>
          </p:nvPr>
        </p:nvSpPr>
        <p:spPr bwMode="auto">
          <a:xfrm>
            <a:off x="2973352" y="6573108"/>
            <a:ext cx="4268787" cy="3032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spcBef>
                <a:spcPct val="0"/>
              </a:spcBef>
              <a:spcAft>
                <a:spcPct val="0"/>
              </a:spcAft>
              <a:buClrTx/>
              <a:buSzTx/>
              <a:buFontTx/>
              <a:buNone/>
              <a:defRPr sz="1000"/>
            </a:lvl1pPr>
          </a:lstStyle>
          <a:p>
            <a:r>
              <a:rPr lang="en-US" altLang="en-US" dirty="0" smtClean="0"/>
              <a:t>HGST Confidential</a:t>
            </a:r>
            <a:endParaRPr lang="en-US" altLang="en-US" dirty="0"/>
          </a:p>
        </p:txBody>
      </p:sp>
    </p:spTree>
    <p:extLst>
      <p:ext uri="{BB962C8B-B14F-4D97-AF65-F5344CB8AC3E}">
        <p14:creationId xmlns:p14="http://schemas.microsoft.com/office/powerpoint/2010/main" val="22579541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pic>
        <p:nvPicPr>
          <p:cNvPr id="3" name="Picture 2" descr="Kinetic_Wave_12_GREY.png"/>
          <p:cNvPicPr>
            <a:picLocks noChangeAspect="1"/>
          </p:cNvPicPr>
          <p:nvPr userDrawn="1"/>
        </p:nvPicPr>
        <p:blipFill>
          <a:blip r:embed="rId2">
            <a:alphaModFix amt="33000"/>
          </a:blip>
          <a:srcRect l="23826" t="57235" r="13279"/>
          <a:stretch>
            <a:fillRect/>
          </a:stretch>
        </p:blipFill>
        <p:spPr>
          <a:xfrm flipH="1" flipV="1">
            <a:off x="6413500" y="4286138"/>
            <a:ext cx="2730500" cy="2155938"/>
          </a:xfrm>
          <a:prstGeom prst="rect">
            <a:avLst/>
          </a:prstGeom>
        </p:spPr>
      </p:pic>
      <p:pic>
        <p:nvPicPr>
          <p:cNvPr id="4" name="Picture 3"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extLst>
      <p:ext uri="{BB962C8B-B14F-4D97-AF65-F5344CB8AC3E}">
        <p14:creationId xmlns:p14="http://schemas.microsoft.com/office/powerpoint/2010/main" val="222551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82487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597981"/>
            <a:ext cx="4040188" cy="4528182"/>
          </a:xfrm>
        </p:spPr>
        <p:txBody>
          <a:bodyPr/>
          <a:lstStyle>
            <a:lvl1pPr>
              <a:buClr>
                <a:srgbClr val="00588D"/>
              </a:buClr>
              <a:defRPr sz="2000"/>
            </a:lvl1pPr>
            <a:lvl2pPr>
              <a:buClr>
                <a:schemeClr val="tx1"/>
              </a:buClr>
              <a:defRPr sz="2000">
                <a:solidFill>
                  <a:schemeClr val="tx1"/>
                </a:solidFill>
              </a:defRPr>
            </a:lvl2pPr>
            <a:lvl3pPr>
              <a:buClr>
                <a:schemeClr val="tx1"/>
              </a:buClr>
              <a:defRPr sz="1800">
                <a:solidFill>
                  <a:schemeClr val="tx1"/>
                </a:solidFill>
              </a:defRPr>
            </a:lvl3pPr>
            <a:lvl4pPr>
              <a:buClr>
                <a:schemeClr val="tx1"/>
              </a:buClr>
              <a:defRPr sz="1600">
                <a:solidFill>
                  <a:schemeClr val="tx1"/>
                </a:solidFill>
              </a:defRPr>
            </a:lvl4pPr>
            <a:lvl5pPr>
              <a:buClr>
                <a:schemeClr val="tx1"/>
              </a:buClr>
              <a:defRPr sz="1600">
                <a:solidFill>
                  <a:schemeClr val="tx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82487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597981"/>
            <a:ext cx="4041775" cy="4528182"/>
          </a:xfrm>
        </p:spPr>
        <p:txBody>
          <a:bodyPr/>
          <a:lstStyle>
            <a:lvl1pPr>
              <a:buClr>
                <a:srgbClr val="00588D"/>
              </a:buCl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1"/>
          <p:cNvSpPr>
            <a:spLocks noGrp="1"/>
          </p:cNvSpPr>
          <p:nvPr>
            <p:ph type="title"/>
          </p:nvPr>
        </p:nvSpPr>
        <p:spPr>
          <a:xfrm>
            <a:off x="1844576" y="153988"/>
            <a:ext cx="7113588" cy="427037"/>
          </a:xfrm>
          <a:prstGeom prst="rect">
            <a:avLst/>
          </a:prstGeom>
        </p:spPr>
        <p:txBody>
          <a:bodyPr/>
          <a:lstStyle>
            <a:lvl1pPr algn="r">
              <a:defRPr b="1"/>
            </a:lvl1pPr>
          </a:lstStyle>
          <a:p>
            <a:r>
              <a:rPr lang="en-US" dirty="0" smtClean="0"/>
              <a:t>Click to edit Master title style</a:t>
            </a:r>
            <a:endParaRPr lang="en-US" dirty="0"/>
          </a:p>
        </p:txBody>
      </p:sp>
      <p:sp>
        <p:nvSpPr>
          <p:cNvPr id="11" name="Rectangle 19"/>
          <p:cNvSpPr>
            <a:spLocks noGrp="1" noChangeArrowheads="1"/>
          </p:cNvSpPr>
          <p:nvPr>
            <p:ph type="sldNum" sz="quarter" idx="10"/>
          </p:nvPr>
        </p:nvSpPr>
        <p:spPr bwMode="auto">
          <a:xfrm>
            <a:off x="8594725" y="6585014"/>
            <a:ext cx="422275" cy="279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spcBef>
                <a:spcPct val="0"/>
              </a:spcBef>
              <a:spcAft>
                <a:spcPct val="0"/>
              </a:spcAft>
              <a:buClrTx/>
              <a:buSzTx/>
              <a:buFontTx/>
              <a:buNone/>
              <a:defRPr sz="1000">
                <a:solidFill>
                  <a:srgbClr val="00588D"/>
                </a:solidFill>
              </a:defRPr>
            </a:lvl1pPr>
          </a:lstStyle>
          <a:p>
            <a:fld id="{20F095AD-AE88-4357-B2F1-2D2E5989BA31}" type="slidenum">
              <a:rPr lang="en-US" altLang="en-US" smtClean="0"/>
              <a:pPr/>
              <a:t>‹#›</a:t>
            </a:fld>
            <a:endParaRPr lang="en-US" altLang="en-US" dirty="0"/>
          </a:p>
        </p:txBody>
      </p:sp>
      <p:sp>
        <p:nvSpPr>
          <p:cNvPr id="12" name="Rectangle 20"/>
          <p:cNvSpPr>
            <a:spLocks noGrp="1" noChangeArrowheads="1"/>
          </p:cNvSpPr>
          <p:nvPr>
            <p:ph type="dt" sz="half" idx="11"/>
          </p:nvPr>
        </p:nvSpPr>
        <p:spPr bwMode="auto">
          <a:xfrm>
            <a:off x="7264400" y="6591364"/>
            <a:ext cx="958850" cy="266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spcBef>
                <a:spcPct val="0"/>
              </a:spcBef>
              <a:spcAft>
                <a:spcPct val="0"/>
              </a:spcAft>
              <a:buClrTx/>
              <a:buSzTx/>
              <a:buFontTx/>
              <a:buNone/>
              <a:defRPr sz="1000"/>
            </a:lvl1pPr>
          </a:lstStyle>
          <a:p>
            <a:endParaRPr lang="en-US" altLang="en-US" dirty="0">
              <a:solidFill>
                <a:srgbClr val="000000"/>
              </a:solidFill>
            </a:endParaRPr>
          </a:p>
        </p:txBody>
      </p:sp>
      <p:sp>
        <p:nvSpPr>
          <p:cNvPr id="13" name="Rectangle 21"/>
          <p:cNvSpPr>
            <a:spLocks noGrp="1" noChangeArrowheads="1"/>
          </p:cNvSpPr>
          <p:nvPr>
            <p:ph type="ftr" sz="quarter" idx="12"/>
          </p:nvPr>
        </p:nvSpPr>
        <p:spPr bwMode="auto">
          <a:xfrm>
            <a:off x="2973352" y="6573108"/>
            <a:ext cx="4268787" cy="3032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spcBef>
                <a:spcPct val="0"/>
              </a:spcBef>
              <a:spcAft>
                <a:spcPct val="0"/>
              </a:spcAft>
              <a:buClrTx/>
              <a:buSzTx/>
              <a:buFontTx/>
              <a:buNone/>
              <a:defRPr sz="1000"/>
            </a:lvl1pPr>
          </a:lstStyle>
          <a:p>
            <a:r>
              <a:rPr lang="en-US" altLang="en-US" dirty="0" smtClean="0"/>
              <a:t>HGST Confidential</a:t>
            </a:r>
            <a:endParaRPr lang="en-US" altLang="en-US" dirty="0"/>
          </a:p>
        </p:txBody>
      </p:sp>
    </p:spTree>
    <p:extLst>
      <p:ext uri="{BB962C8B-B14F-4D97-AF65-F5344CB8AC3E}">
        <p14:creationId xmlns:p14="http://schemas.microsoft.com/office/powerpoint/2010/main" val="1376572509"/>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44576" y="153988"/>
            <a:ext cx="7113588" cy="427037"/>
          </a:xfrm>
          <a:prstGeom prst="rect">
            <a:avLst/>
          </a:prstGeom>
        </p:spPr>
        <p:txBody>
          <a:bodyPr/>
          <a:lstStyle>
            <a:lvl1pPr algn="r">
              <a:defRPr b="1"/>
            </a:lvl1pPr>
          </a:lstStyle>
          <a:p>
            <a:r>
              <a:rPr lang="en-US" dirty="0" smtClean="0"/>
              <a:t>Click to edit Master title style</a:t>
            </a:r>
            <a:endParaRPr lang="en-US" dirty="0"/>
          </a:p>
        </p:txBody>
      </p:sp>
      <p:sp>
        <p:nvSpPr>
          <p:cNvPr id="6" name="Rectangle 19"/>
          <p:cNvSpPr>
            <a:spLocks noGrp="1" noChangeArrowheads="1"/>
          </p:cNvSpPr>
          <p:nvPr>
            <p:ph type="sldNum" sz="quarter" idx="4"/>
          </p:nvPr>
        </p:nvSpPr>
        <p:spPr bwMode="auto">
          <a:xfrm>
            <a:off x="8594725" y="6585014"/>
            <a:ext cx="422275" cy="279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spcBef>
                <a:spcPct val="0"/>
              </a:spcBef>
              <a:spcAft>
                <a:spcPct val="0"/>
              </a:spcAft>
              <a:buClrTx/>
              <a:buSzTx/>
              <a:buFontTx/>
              <a:buNone/>
              <a:defRPr sz="1000">
                <a:solidFill>
                  <a:srgbClr val="00588D"/>
                </a:solidFill>
              </a:defRPr>
            </a:lvl1pPr>
          </a:lstStyle>
          <a:p>
            <a:fld id="{20F095AD-AE88-4357-B2F1-2D2E5989BA31}" type="slidenum">
              <a:rPr lang="en-US" altLang="en-US" smtClean="0"/>
              <a:pPr/>
              <a:t>‹#›</a:t>
            </a:fld>
            <a:endParaRPr lang="en-US" altLang="en-US" dirty="0"/>
          </a:p>
        </p:txBody>
      </p:sp>
      <p:sp>
        <p:nvSpPr>
          <p:cNvPr id="7" name="Rectangle 20"/>
          <p:cNvSpPr>
            <a:spLocks noGrp="1" noChangeArrowheads="1"/>
          </p:cNvSpPr>
          <p:nvPr>
            <p:ph type="dt" sz="half" idx="2"/>
          </p:nvPr>
        </p:nvSpPr>
        <p:spPr bwMode="auto">
          <a:xfrm>
            <a:off x="7264400" y="6591364"/>
            <a:ext cx="958850" cy="266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spcBef>
                <a:spcPct val="0"/>
              </a:spcBef>
              <a:spcAft>
                <a:spcPct val="0"/>
              </a:spcAft>
              <a:buClrTx/>
              <a:buSzTx/>
              <a:buFontTx/>
              <a:buNone/>
              <a:defRPr sz="1000"/>
            </a:lvl1pPr>
          </a:lstStyle>
          <a:p>
            <a:endParaRPr lang="en-US" altLang="en-US" dirty="0">
              <a:solidFill>
                <a:srgbClr val="000000"/>
              </a:solidFill>
            </a:endParaRPr>
          </a:p>
        </p:txBody>
      </p:sp>
      <p:sp>
        <p:nvSpPr>
          <p:cNvPr id="8" name="Rectangle 21"/>
          <p:cNvSpPr>
            <a:spLocks noGrp="1" noChangeArrowheads="1"/>
          </p:cNvSpPr>
          <p:nvPr>
            <p:ph type="ftr" sz="quarter" idx="3"/>
          </p:nvPr>
        </p:nvSpPr>
        <p:spPr bwMode="auto">
          <a:xfrm>
            <a:off x="2973352" y="6573108"/>
            <a:ext cx="4268787" cy="3032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spcBef>
                <a:spcPct val="0"/>
              </a:spcBef>
              <a:spcAft>
                <a:spcPct val="0"/>
              </a:spcAft>
              <a:buClrTx/>
              <a:buSzTx/>
              <a:buFontTx/>
              <a:buNone/>
              <a:defRPr sz="1000"/>
            </a:lvl1pPr>
          </a:lstStyle>
          <a:p>
            <a:r>
              <a:rPr lang="en-US" altLang="en-US" dirty="0" smtClean="0"/>
              <a:t>HGST Confidential</a:t>
            </a:r>
            <a:endParaRPr lang="en-US" altLang="en-US" dirty="0"/>
          </a:p>
        </p:txBody>
      </p:sp>
    </p:spTree>
    <p:extLst>
      <p:ext uri="{BB962C8B-B14F-4D97-AF65-F5344CB8AC3E}">
        <p14:creationId xmlns:p14="http://schemas.microsoft.com/office/powerpoint/2010/main" val="2834261892"/>
      </p:ext>
    </p:extLst>
  </p:cSld>
  <p:clrMapOvr>
    <a:masterClrMapping/>
  </p:clrMapOvr>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bwMode="auto">
          <a:xfrm>
            <a:off x="0" y="0"/>
            <a:ext cx="9144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231775" indent="-231775"/>
            <a:endParaRPr lang="en-US" dirty="0">
              <a:solidFill>
                <a:srgbClr val="000000"/>
              </a:solidFill>
            </a:endParaRPr>
          </a:p>
        </p:txBody>
      </p:sp>
      <p:cxnSp>
        <p:nvCxnSpPr>
          <p:cNvPr id="6" name="Straight Connector 5"/>
          <p:cNvCxnSpPr/>
          <p:nvPr userDrawn="1"/>
        </p:nvCxnSpPr>
        <p:spPr bwMode="auto">
          <a:xfrm>
            <a:off x="0" y="697832"/>
            <a:ext cx="9135978" cy="0"/>
          </a:xfrm>
          <a:prstGeom prst="line">
            <a:avLst/>
          </a:prstGeom>
          <a:solidFill>
            <a:schemeClr val="accent1"/>
          </a:solidFill>
          <a:ln w="12700" cap="flat" cmpd="sng" algn="ctr">
            <a:solidFill>
              <a:srgbClr val="00588D"/>
            </a:solidFill>
            <a:prstDash val="solid"/>
            <a:round/>
            <a:headEnd type="none" w="med" len="med"/>
            <a:tailEnd type="none" w="med" len="med"/>
          </a:ln>
          <a:effectLst/>
        </p:spPr>
      </p:cxnSp>
      <p:pic>
        <p:nvPicPr>
          <p:cNvPr id="9" name="Picture 8" descr="HGST_aWDco_2C_noburst.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5749" y="152400"/>
            <a:ext cx="1257301" cy="458889"/>
          </a:xfrm>
          <a:prstGeom prst="rect">
            <a:avLst/>
          </a:prstGeom>
        </p:spPr>
      </p:pic>
      <p:sp>
        <p:nvSpPr>
          <p:cNvPr id="15" name="Rectangle 19"/>
          <p:cNvSpPr>
            <a:spLocks noGrp="1" noChangeArrowheads="1"/>
          </p:cNvSpPr>
          <p:nvPr>
            <p:ph type="sldNum" sz="quarter" idx="4"/>
          </p:nvPr>
        </p:nvSpPr>
        <p:spPr bwMode="auto">
          <a:xfrm>
            <a:off x="8594725" y="6585014"/>
            <a:ext cx="422275" cy="279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spcBef>
                <a:spcPct val="0"/>
              </a:spcBef>
              <a:spcAft>
                <a:spcPct val="0"/>
              </a:spcAft>
              <a:buClrTx/>
              <a:buSzTx/>
              <a:buFontTx/>
              <a:buNone/>
              <a:defRPr sz="1000">
                <a:solidFill>
                  <a:srgbClr val="00588D"/>
                </a:solidFill>
              </a:defRPr>
            </a:lvl1pPr>
          </a:lstStyle>
          <a:p>
            <a:fld id="{20F095AD-AE88-4357-B2F1-2D2E5989BA31}" type="slidenum">
              <a:rPr lang="en-US" altLang="en-US" smtClean="0"/>
              <a:pPr/>
              <a:t>‹#›</a:t>
            </a:fld>
            <a:endParaRPr lang="en-US" altLang="en-US" dirty="0"/>
          </a:p>
        </p:txBody>
      </p:sp>
      <p:sp>
        <p:nvSpPr>
          <p:cNvPr id="16" name="Rectangle 20"/>
          <p:cNvSpPr>
            <a:spLocks noGrp="1" noChangeArrowheads="1"/>
          </p:cNvSpPr>
          <p:nvPr>
            <p:ph type="dt" sz="half" idx="2"/>
          </p:nvPr>
        </p:nvSpPr>
        <p:spPr bwMode="auto">
          <a:xfrm>
            <a:off x="7264400" y="6591364"/>
            <a:ext cx="958850" cy="266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spcBef>
                <a:spcPct val="0"/>
              </a:spcBef>
              <a:spcAft>
                <a:spcPct val="0"/>
              </a:spcAft>
              <a:buClrTx/>
              <a:buSzTx/>
              <a:buFontTx/>
              <a:buNone/>
              <a:defRPr sz="1000"/>
            </a:lvl1pPr>
          </a:lstStyle>
          <a:p>
            <a:endParaRPr lang="en-US" altLang="en-US" dirty="0">
              <a:solidFill>
                <a:srgbClr val="000000"/>
              </a:solidFill>
            </a:endParaRPr>
          </a:p>
        </p:txBody>
      </p:sp>
      <p:sp>
        <p:nvSpPr>
          <p:cNvPr id="17" name="Rectangle 21"/>
          <p:cNvSpPr>
            <a:spLocks noGrp="1" noChangeArrowheads="1"/>
          </p:cNvSpPr>
          <p:nvPr>
            <p:ph type="ftr" sz="quarter" idx="3"/>
          </p:nvPr>
        </p:nvSpPr>
        <p:spPr bwMode="auto">
          <a:xfrm>
            <a:off x="2973352" y="6573108"/>
            <a:ext cx="4268787" cy="3032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spcBef>
                <a:spcPct val="0"/>
              </a:spcBef>
              <a:spcAft>
                <a:spcPct val="0"/>
              </a:spcAft>
              <a:buClrTx/>
              <a:buSzTx/>
              <a:buFontTx/>
              <a:buNone/>
              <a:defRPr sz="1000"/>
            </a:lvl1pPr>
          </a:lstStyle>
          <a:p>
            <a:r>
              <a:rPr lang="en-US" altLang="en-US" dirty="0" smtClean="0"/>
              <a:t>HGST Confidential</a:t>
            </a:r>
            <a:endParaRPr lang="en-US" altLang="en-US" dirty="0"/>
          </a:p>
        </p:txBody>
      </p:sp>
      <p:sp>
        <p:nvSpPr>
          <p:cNvPr id="18" name="Rectangle 24"/>
          <p:cNvSpPr>
            <a:spLocks noChangeArrowheads="1"/>
          </p:cNvSpPr>
          <p:nvPr userDrawn="1"/>
        </p:nvSpPr>
        <p:spPr bwMode="auto">
          <a:xfrm>
            <a:off x="185738" y="6610414"/>
            <a:ext cx="2576512" cy="228600"/>
          </a:xfrm>
          <a:prstGeom prst="rect">
            <a:avLst/>
          </a:prstGeom>
          <a:noFill/>
          <a:ln w="9525">
            <a:noFill/>
            <a:miter lim="800000"/>
            <a:headEnd/>
            <a:tailEnd/>
          </a:ln>
          <a:effectLst/>
        </p:spPr>
        <p:txBody>
          <a:bodyPr anchor="ctr">
            <a:spAutoFit/>
          </a:bodyPr>
          <a:lstStyle/>
          <a:p>
            <a:pPr algn="l" eaLnBrk="0" hangingPunct="0">
              <a:spcBef>
                <a:spcPct val="0"/>
              </a:spcBef>
              <a:spcAft>
                <a:spcPct val="0"/>
              </a:spcAft>
              <a:buClrTx/>
              <a:buSzTx/>
              <a:buFontTx/>
              <a:buNone/>
            </a:pPr>
            <a:r>
              <a:rPr lang="en-US" altLang="en-US" sz="900" dirty="0">
                <a:solidFill>
                  <a:srgbClr val="000000"/>
                </a:solidFill>
              </a:rPr>
              <a:t>© 2012 HGST, a Western Digital company</a:t>
            </a:r>
          </a:p>
        </p:txBody>
      </p:sp>
      <p:cxnSp>
        <p:nvCxnSpPr>
          <p:cNvPr id="19" name="Straight Connector 18"/>
          <p:cNvCxnSpPr/>
          <p:nvPr userDrawn="1"/>
        </p:nvCxnSpPr>
        <p:spPr bwMode="auto">
          <a:xfrm>
            <a:off x="0" y="6557485"/>
            <a:ext cx="9135978" cy="0"/>
          </a:xfrm>
          <a:prstGeom prst="line">
            <a:avLst/>
          </a:prstGeom>
          <a:solidFill>
            <a:schemeClr val="accent1"/>
          </a:solidFill>
          <a:ln w="6350" cap="flat" cmpd="sng" algn="ctr">
            <a:solidFill>
              <a:srgbClr val="00588D"/>
            </a:solidFill>
            <a:prstDash val="solid"/>
            <a:round/>
            <a:headEnd type="none" w="med" len="med"/>
            <a:tailEnd type="none" w="med" len="med"/>
          </a:ln>
          <a:effectLst/>
        </p:spPr>
      </p:cxnSp>
    </p:spTree>
    <p:extLst>
      <p:ext uri="{BB962C8B-B14F-4D97-AF65-F5344CB8AC3E}">
        <p14:creationId xmlns:p14="http://schemas.microsoft.com/office/powerpoint/2010/main" val="3381234116"/>
      </p:ext>
    </p:extLst>
  </p:cSld>
  <p:clrMapOvr>
    <a:masterClrMapping/>
  </p:clrMapOvr>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0113"/>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790113"/>
            <a:ext cx="5111750" cy="5664536"/>
          </a:xfrm>
        </p:spPr>
        <p:txBody>
          <a:bodyPr/>
          <a:lstStyle>
            <a:lvl1pPr>
              <a:defRPr sz="24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032986"/>
            <a:ext cx="3008313" cy="409317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1"/>
          <p:cNvSpPr txBox="1">
            <a:spLocks/>
          </p:cNvSpPr>
          <p:nvPr userDrawn="1"/>
        </p:nvSpPr>
        <p:spPr>
          <a:xfrm>
            <a:off x="1844576" y="153988"/>
            <a:ext cx="7113588" cy="427037"/>
          </a:xfrm>
          <a:prstGeom prst="rect">
            <a:avLst/>
          </a:prstGeom>
        </p:spPr>
        <p:txBody>
          <a:bodyPr/>
          <a:lstStyle>
            <a:lvl1pPr algn="r">
              <a:defRPr/>
            </a:lvl1pPr>
          </a:lstStyle>
          <a:p>
            <a:pPr>
              <a:spcBef>
                <a:spcPct val="0"/>
              </a:spcBef>
              <a:spcAft>
                <a:spcPct val="0"/>
              </a:spcAft>
              <a:buClrTx/>
              <a:buSzTx/>
              <a:buFontTx/>
              <a:buNone/>
              <a:defRPr/>
            </a:pPr>
            <a:r>
              <a:rPr lang="en-US" sz="2200" b="1" kern="0" dirty="0" smtClean="0">
                <a:solidFill>
                  <a:srgbClr val="000000"/>
                </a:solidFill>
                <a:latin typeface="Arial"/>
              </a:rPr>
              <a:t>Click to edit Master title style</a:t>
            </a:r>
          </a:p>
        </p:txBody>
      </p:sp>
      <p:sp>
        <p:nvSpPr>
          <p:cNvPr id="9" name="Rectangle 19"/>
          <p:cNvSpPr>
            <a:spLocks noGrp="1" noChangeArrowheads="1"/>
          </p:cNvSpPr>
          <p:nvPr>
            <p:ph type="sldNum" sz="quarter" idx="4"/>
          </p:nvPr>
        </p:nvSpPr>
        <p:spPr bwMode="auto">
          <a:xfrm>
            <a:off x="8594725" y="6585014"/>
            <a:ext cx="422275" cy="279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spcBef>
                <a:spcPct val="0"/>
              </a:spcBef>
              <a:spcAft>
                <a:spcPct val="0"/>
              </a:spcAft>
              <a:buClrTx/>
              <a:buSzTx/>
              <a:buFontTx/>
              <a:buNone/>
              <a:defRPr sz="1000">
                <a:solidFill>
                  <a:srgbClr val="00588D"/>
                </a:solidFill>
              </a:defRPr>
            </a:lvl1pPr>
          </a:lstStyle>
          <a:p>
            <a:fld id="{20F095AD-AE88-4357-B2F1-2D2E5989BA31}" type="slidenum">
              <a:rPr lang="en-US" altLang="en-US" smtClean="0"/>
              <a:pPr/>
              <a:t>‹#›</a:t>
            </a:fld>
            <a:endParaRPr lang="en-US" altLang="en-US" dirty="0"/>
          </a:p>
        </p:txBody>
      </p:sp>
      <p:sp>
        <p:nvSpPr>
          <p:cNvPr id="10" name="Rectangle 20"/>
          <p:cNvSpPr>
            <a:spLocks noGrp="1" noChangeArrowheads="1"/>
          </p:cNvSpPr>
          <p:nvPr>
            <p:ph type="dt" sz="half" idx="10"/>
          </p:nvPr>
        </p:nvSpPr>
        <p:spPr bwMode="auto">
          <a:xfrm>
            <a:off x="7264400" y="6591364"/>
            <a:ext cx="958850" cy="266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spcBef>
                <a:spcPct val="0"/>
              </a:spcBef>
              <a:spcAft>
                <a:spcPct val="0"/>
              </a:spcAft>
              <a:buClrTx/>
              <a:buSzTx/>
              <a:buFontTx/>
              <a:buNone/>
              <a:defRPr sz="1000"/>
            </a:lvl1pPr>
          </a:lstStyle>
          <a:p>
            <a:endParaRPr lang="en-US" altLang="en-US" dirty="0">
              <a:solidFill>
                <a:srgbClr val="000000"/>
              </a:solidFill>
            </a:endParaRPr>
          </a:p>
        </p:txBody>
      </p:sp>
      <p:sp>
        <p:nvSpPr>
          <p:cNvPr id="11" name="Rectangle 21"/>
          <p:cNvSpPr>
            <a:spLocks noGrp="1" noChangeArrowheads="1"/>
          </p:cNvSpPr>
          <p:nvPr>
            <p:ph type="ftr" sz="quarter" idx="3"/>
          </p:nvPr>
        </p:nvSpPr>
        <p:spPr bwMode="auto">
          <a:xfrm>
            <a:off x="2973352" y="6573108"/>
            <a:ext cx="4268787" cy="3032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spcBef>
                <a:spcPct val="0"/>
              </a:spcBef>
              <a:spcAft>
                <a:spcPct val="0"/>
              </a:spcAft>
              <a:buClrTx/>
              <a:buSzTx/>
              <a:buFontTx/>
              <a:buNone/>
              <a:defRPr sz="1000"/>
            </a:lvl1pPr>
          </a:lstStyle>
          <a:p>
            <a:r>
              <a:rPr lang="en-US" altLang="en-US" dirty="0" smtClean="0"/>
              <a:t>HGST Confidential</a:t>
            </a:r>
            <a:endParaRPr lang="en-US" altLang="en-US" dirty="0"/>
          </a:p>
        </p:txBody>
      </p:sp>
    </p:spTree>
    <p:extLst>
      <p:ext uri="{BB962C8B-B14F-4D97-AF65-F5344CB8AC3E}">
        <p14:creationId xmlns:p14="http://schemas.microsoft.com/office/powerpoint/2010/main" val="3395240226"/>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95916"/>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808091"/>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562654"/>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1"/>
          <p:cNvSpPr txBox="1">
            <a:spLocks/>
          </p:cNvSpPr>
          <p:nvPr userDrawn="1"/>
        </p:nvSpPr>
        <p:spPr>
          <a:xfrm>
            <a:off x="1844576" y="153988"/>
            <a:ext cx="7113588" cy="427037"/>
          </a:xfrm>
          <a:prstGeom prst="rect">
            <a:avLst/>
          </a:prstGeom>
        </p:spPr>
        <p:txBody>
          <a:bodyPr/>
          <a:lstStyle>
            <a:lvl1pPr algn="r">
              <a:defRPr/>
            </a:lvl1pPr>
          </a:lstStyle>
          <a:p>
            <a:pPr>
              <a:spcBef>
                <a:spcPct val="0"/>
              </a:spcBef>
              <a:spcAft>
                <a:spcPct val="0"/>
              </a:spcAft>
              <a:buClrTx/>
              <a:buSzTx/>
              <a:buFontTx/>
              <a:buNone/>
              <a:defRPr/>
            </a:pPr>
            <a:r>
              <a:rPr lang="en-US" sz="2200" b="1" kern="0" dirty="0" smtClean="0">
                <a:solidFill>
                  <a:srgbClr val="000000"/>
                </a:solidFill>
                <a:latin typeface="Arial"/>
              </a:rPr>
              <a:t>Click to edit Master title style</a:t>
            </a:r>
          </a:p>
        </p:txBody>
      </p:sp>
      <p:sp>
        <p:nvSpPr>
          <p:cNvPr id="9" name="Rectangle 19"/>
          <p:cNvSpPr>
            <a:spLocks noGrp="1" noChangeArrowheads="1"/>
          </p:cNvSpPr>
          <p:nvPr>
            <p:ph type="sldNum" sz="quarter" idx="4"/>
          </p:nvPr>
        </p:nvSpPr>
        <p:spPr bwMode="auto">
          <a:xfrm>
            <a:off x="8594725" y="6585014"/>
            <a:ext cx="422275" cy="279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spcBef>
                <a:spcPct val="0"/>
              </a:spcBef>
              <a:spcAft>
                <a:spcPct val="0"/>
              </a:spcAft>
              <a:buClrTx/>
              <a:buSzTx/>
              <a:buFontTx/>
              <a:buNone/>
              <a:defRPr sz="1000">
                <a:solidFill>
                  <a:srgbClr val="00588D"/>
                </a:solidFill>
              </a:defRPr>
            </a:lvl1pPr>
          </a:lstStyle>
          <a:p>
            <a:fld id="{20F095AD-AE88-4357-B2F1-2D2E5989BA31}" type="slidenum">
              <a:rPr lang="en-US" altLang="en-US" smtClean="0"/>
              <a:pPr/>
              <a:t>‹#›</a:t>
            </a:fld>
            <a:endParaRPr lang="en-US" altLang="en-US" dirty="0"/>
          </a:p>
        </p:txBody>
      </p:sp>
      <p:sp>
        <p:nvSpPr>
          <p:cNvPr id="10" name="Rectangle 20"/>
          <p:cNvSpPr>
            <a:spLocks noGrp="1" noChangeArrowheads="1"/>
          </p:cNvSpPr>
          <p:nvPr>
            <p:ph type="dt" sz="half" idx="10"/>
          </p:nvPr>
        </p:nvSpPr>
        <p:spPr bwMode="auto">
          <a:xfrm>
            <a:off x="7264400" y="6591364"/>
            <a:ext cx="958850" cy="266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spcBef>
                <a:spcPct val="0"/>
              </a:spcBef>
              <a:spcAft>
                <a:spcPct val="0"/>
              </a:spcAft>
              <a:buClrTx/>
              <a:buSzTx/>
              <a:buFontTx/>
              <a:buNone/>
              <a:defRPr sz="1000"/>
            </a:lvl1pPr>
          </a:lstStyle>
          <a:p>
            <a:endParaRPr lang="en-US" altLang="en-US" dirty="0">
              <a:solidFill>
                <a:srgbClr val="000000"/>
              </a:solidFill>
            </a:endParaRPr>
          </a:p>
        </p:txBody>
      </p:sp>
      <p:sp>
        <p:nvSpPr>
          <p:cNvPr id="11" name="Rectangle 21"/>
          <p:cNvSpPr>
            <a:spLocks noGrp="1" noChangeArrowheads="1"/>
          </p:cNvSpPr>
          <p:nvPr>
            <p:ph type="ftr" sz="quarter" idx="3"/>
          </p:nvPr>
        </p:nvSpPr>
        <p:spPr bwMode="auto">
          <a:xfrm>
            <a:off x="2973352" y="6573108"/>
            <a:ext cx="4268787" cy="3032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spcBef>
                <a:spcPct val="0"/>
              </a:spcBef>
              <a:spcAft>
                <a:spcPct val="0"/>
              </a:spcAft>
              <a:buClrTx/>
              <a:buSzTx/>
              <a:buFontTx/>
              <a:buNone/>
              <a:defRPr sz="1000"/>
            </a:lvl1pPr>
          </a:lstStyle>
          <a:p>
            <a:r>
              <a:rPr lang="en-US" altLang="en-US" dirty="0" smtClean="0"/>
              <a:t>HGST Confidential</a:t>
            </a:r>
            <a:endParaRPr lang="en-US" altLang="en-US" dirty="0"/>
          </a:p>
        </p:txBody>
      </p:sp>
    </p:spTree>
    <p:extLst>
      <p:ext uri="{BB962C8B-B14F-4D97-AF65-F5344CB8AC3E}">
        <p14:creationId xmlns:p14="http://schemas.microsoft.com/office/powerpoint/2010/main" val="3910514329"/>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
          <p:cNvSpPr>
            <a:spLocks noGrp="1"/>
          </p:cNvSpPr>
          <p:nvPr>
            <p:ph type="title"/>
          </p:nvPr>
        </p:nvSpPr>
        <p:spPr>
          <a:xfrm>
            <a:off x="1844576" y="153988"/>
            <a:ext cx="7113588" cy="427037"/>
          </a:xfrm>
          <a:prstGeom prst="rect">
            <a:avLst/>
          </a:prstGeom>
        </p:spPr>
        <p:txBody>
          <a:bodyPr/>
          <a:lstStyle>
            <a:lvl1pPr algn="r">
              <a:defRPr b="1"/>
            </a:lvl1pPr>
          </a:lstStyle>
          <a:p>
            <a:r>
              <a:rPr lang="en-US" dirty="0" smtClean="0"/>
              <a:t>Click to edit Master title style</a:t>
            </a:r>
            <a:endParaRPr lang="en-US" dirty="0"/>
          </a:p>
        </p:txBody>
      </p:sp>
      <p:sp>
        <p:nvSpPr>
          <p:cNvPr id="8" name="Rectangle 19"/>
          <p:cNvSpPr>
            <a:spLocks noGrp="1" noChangeArrowheads="1"/>
          </p:cNvSpPr>
          <p:nvPr>
            <p:ph type="sldNum" sz="quarter" idx="4"/>
          </p:nvPr>
        </p:nvSpPr>
        <p:spPr bwMode="auto">
          <a:xfrm>
            <a:off x="8594725" y="6585014"/>
            <a:ext cx="422275" cy="279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spcBef>
                <a:spcPct val="0"/>
              </a:spcBef>
              <a:spcAft>
                <a:spcPct val="0"/>
              </a:spcAft>
              <a:buClrTx/>
              <a:buSzTx/>
              <a:buFontTx/>
              <a:buNone/>
              <a:defRPr sz="1200">
                <a:solidFill>
                  <a:srgbClr val="00588D"/>
                </a:solidFill>
              </a:defRPr>
            </a:lvl1pPr>
          </a:lstStyle>
          <a:p>
            <a:fld id="{20F095AD-AE88-4357-B2F1-2D2E5989BA31}" type="slidenum">
              <a:rPr lang="en-US" altLang="en-US" smtClean="0"/>
              <a:pPr/>
              <a:t>‹#›</a:t>
            </a:fld>
            <a:endParaRPr lang="en-US" altLang="en-US" dirty="0"/>
          </a:p>
        </p:txBody>
      </p:sp>
      <p:sp>
        <p:nvSpPr>
          <p:cNvPr id="9" name="Rectangle 20"/>
          <p:cNvSpPr>
            <a:spLocks noGrp="1" noChangeArrowheads="1"/>
          </p:cNvSpPr>
          <p:nvPr>
            <p:ph type="dt" sz="half" idx="2"/>
          </p:nvPr>
        </p:nvSpPr>
        <p:spPr bwMode="auto">
          <a:xfrm>
            <a:off x="7264400" y="6591364"/>
            <a:ext cx="958850" cy="266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spcBef>
                <a:spcPct val="0"/>
              </a:spcBef>
              <a:spcAft>
                <a:spcPct val="0"/>
              </a:spcAft>
              <a:buClrTx/>
              <a:buSzTx/>
              <a:buFontTx/>
              <a:buNone/>
              <a:defRPr sz="1000"/>
            </a:lvl1pPr>
          </a:lstStyle>
          <a:p>
            <a:endParaRPr lang="en-US" altLang="en-US" dirty="0">
              <a:solidFill>
                <a:srgbClr val="000000"/>
              </a:solidFill>
            </a:endParaRPr>
          </a:p>
        </p:txBody>
      </p:sp>
      <p:sp>
        <p:nvSpPr>
          <p:cNvPr id="10" name="Rectangle 21"/>
          <p:cNvSpPr>
            <a:spLocks noGrp="1" noChangeArrowheads="1"/>
          </p:cNvSpPr>
          <p:nvPr>
            <p:ph type="ftr" sz="quarter" idx="3"/>
          </p:nvPr>
        </p:nvSpPr>
        <p:spPr bwMode="auto">
          <a:xfrm>
            <a:off x="2973352" y="6573108"/>
            <a:ext cx="4268787" cy="3032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spcBef>
                <a:spcPct val="0"/>
              </a:spcBef>
              <a:spcAft>
                <a:spcPct val="0"/>
              </a:spcAft>
              <a:buClrTx/>
              <a:buSzTx/>
              <a:buFontTx/>
              <a:buNone/>
              <a:defRPr sz="1000"/>
            </a:lvl1pPr>
          </a:lstStyle>
          <a:p>
            <a:r>
              <a:rPr lang="en-US" altLang="en-US" dirty="0" smtClean="0"/>
              <a:t>HGST Confidential</a:t>
            </a:r>
            <a:endParaRPr lang="en-US" altLang="en-US" dirty="0"/>
          </a:p>
        </p:txBody>
      </p:sp>
    </p:spTree>
    <p:extLst>
      <p:ext uri="{BB962C8B-B14F-4D97-AF65-F5344CB8AC3E}">
        <p14:creationId xmlns:p14="http://schemas.microsoft.com/office/powerpoint/2010/main" val="3153710035"/>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9888" y="790112"/>
            <a:ext cx="2117725" cy="55043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1950" y="790112"/>
            <a:ext cx="6205538" cy="549544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sldNum" sz="quarter" idx="4"/>
          </p:nvPr>
        </p:nvSpPr>
        <p:spPr bwMode="auto">
          <a:xfrm>
            <a:off x="8594725" y="6585014"/>
            <a:ext cx="422275" cy="279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spcBef>
                <a:spcPct val="0"/>
              </a:spcBef>
              <a:spcAft>
                <a:spcPct val="0"/>
              </a:spcAft>
              <a:buClrTx/>
              <a:buSzTx/>
              <a:buFontTx/>
              <a:buNone/>
              <a:defRPr sz="1200">
                <a:solidFill>
                  <a:srgbClr val="00588D"/>
                </a:solidFill>
              </a:defRPr>
            </a:lvl1pPr>
          </a:lstStyle>
          <a:p>
            <a:fld id="{20F095AD-AE88-4357-B2F1-2D2E5989BA31}" type="slidenum">
              <a:rPr lang="en-US" altLang="en-US" smtClean="0"/>
              <a:pPr/>
              <a:t>‹#›</a:t>
            </a:fld>
            <a:endParaRPr lang="en-US" altLang="en-US" dirty="0"/>
          </a:p>
        </p:txBody>
      </p:sp>
      <p:sp>
        <p:nvSpPr>
          <p:cNvPr id="8" name="Rectangle 20"/>
          <p:cNvSpPr>
            <a:spLocks noGrp="1" noChangeArrowheads="1"/>
          </p:cNvSpPr>
          <p:nvPr>
            <p:ph type="dt" sz="half" idx="2"/>
          </p:nvPr>
        </p:nvSpPr>
        <p:spPr bwMode="auto">
          <a:xfrm>
            <a:off x="7264400" y="6591364"/>
            <a:ext cx="958850" cy="266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spcBef>
                <a:spcPct val="0"/>
              </a:spcBef>
              <a:spcAft>
                <a:spcPct val="0"/>
              </a:spcAft>
              <a:buClrTx/>
              <a:buSzTx/>
              <a:buFontTx/>
              <a:buNone/>
              <a:defRPr sz="1000"/>
            </a:lvl1pPr>
          </a:lstStyle>
          <a:p>
            <a:endParaRPr lang="en-US" altLang="en-US" dirty="0">
              <a:solidFill>
                <a:srgbClr val="000000"/>
              </a:solidFill>
            </a:endParaRPr>
          </a:p>
        </p:txBody>
      </p:sp>
      <p:sp>
        <p:nvSpPr>
          <p:cNvPr id="9" name="Rectangle 21"/>
          <p:cNvSpPr>
            <a:spLocks noGrp="1" noChangeArrowheads="1"/>
          </p:cNvSpPr>
          <p:nvPr>
            <p:ph type="ftr" sz="quarter" idx="3"/>
          </p:nvPr>
        </p:nvSpPr>
        <p:spPr bwMode="auto">
          <a:xfrm>
            <a:off x="2973352" y="6573108"/>
            <a:ext cx="4268787" cy="3032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spcBef>
                <a:spcPct val="0"/>
              </a:spcBef>
              <a:spcAft>
                <a:spcPct val="0"/>
              </a:spcAft>
              <a:buClrTx/>
              <a:buSzTx/>
              <a:buFontTx/>
              <a:buNone/>
              <a:defRPr sz="1000"/>
            </a:lvl1pPr>
          </a:lstStyle>
          <a:p>
            <a:r>
              <a:rPr lang="en-US" altLang="en-US" dirty="0" smtClean="0"/>
              <a:t>HGST Confidential</a:t>
            </a:r>
            <a:endParaRPr lang="en-US" altLang="en-US" dirty="0"/>
          </a:p>
        </p:txBody>
      </p:sp>
    </p:spTree>
    <p:extLst>
      <p:ext uri="{BB962C8B-B14F-4D97-AF65-F5344CB8AC3E}">
        <p14:creationId xmlns:p14="http://schemas.microsoft.com/office/powerpoint/2010/main" val="223665003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pic>
        <p:nvPicPr>
          <p:cNvPr id="3" name="Picture 2" descr="Kinetic_Wave_12_GREY.png"/>
          <p:cNvPicPr>
            <a:picLocks noChangeAspect="1"/>
          </p:cNvPicPr>
          <p:nvPr userDrawn="1"/>
        </p:nvPicPr>
        <p:blipFill>
          <a:blip r:embed="rId2">
            <a:alphaModFix amt="33000"/>
          </a:blip>
          <a:srcRect l="49918" t="37292" r="-8076"/>
          <a:stretch>
            <a:fillRect/>
          </a:stretch>
        </p:blipFill>
        <p:spPr>
          <a:xfrm rot="5400000" flipH="1" flipV="1">
            <a:off x="285105" y="3895080"/>
            <a:ext cx="2261890" cy="2832100"/>
          </a:xfrm>
          <a:prstGeom prst="rect">
            <a:avLst/>
          </a:prstGeom>
        </p:spPr>
      </p:pic>
      <p:pic>
        <p:nvPicPr>
          <p:cNvPr id="4" name="Picture 3" descr="HGST_aWDc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647" y="6514604"/>
            <a:ext cx="743253" cy="255493"/>
          </a:xfrm>
          <a:prstGeom prst="rect">
            <a:avLst/>
          </a:prstGeom>
        </p:spPr>
      </p:pic>
    </p:spTree>
    <p:extLst>
      <p:ext uri="{BB962C8B-B14F-4D97-AF65-F5344CB8AC3E}">
        <p14:creationId xmlns:p14="http://schemas.microsoft.com/office/powerpoint/2010/main" val="222551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image" Target="../media/image8.jpe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image" Target="../media/image7.jpeg"/><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10.jpe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theme" Target="../theme/theme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theme" Target="../theme/theme5.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image" Target="../media/image7.jpeg"/><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theme" Target="../theme/theme6.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image" Target="../media/image1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77256" name="Text Box 8"/>
          <p:cNvSpPr txBox="1">
            <a:spLocks noChangeArrowheads="1"/>
          </p:cNvSpPr>
          <p:nvPr/>
        </p:nvSpPr>
        <p:spPr bwMode="auto">
          <a:xfrm>
            <a:off x="1724025" y="4362450"/>
            <a:ext cx="184150" cy="457200"/>
          </a:xfrm>
          <a:prstGeom prst="rect">
            <a:avLst/>
          </a:prstGeom>
          <a:noFill/>
          <a:ln w="9525">
            <a:noFill/>
            <a:miter lim="800000"/>
            <a:headEnd/>
            <a:tailEnd/>
          </a:ln>
          <a:effectLst/>
        </p:spPr>
        <p:txBody>
          <a:bodyPr wrap="none">
            <a:spAutoFit/>
          </a:bodyPr>
          <a:lstStyle/>
          <a:p>
            <a:pPr algn="l" eaLnBrk="0" hangingPunct="0">
              <a:spcBef>
                <a:spcPct val="0"/>
              </a:spcBef>
              <a:spcAft>
                <a:spcPct val="0"/>
              </a:spcAft>
              <a:buClrTx/>
              <a:buSzTx/>
              <a:buFontTx/>
              <a:buNone/>
            </a:pPr>
            <a:endParaRPr lang="en-US" altLang="en-US" sz="2400" dirty="0">
              <a:latin typeface="Times" pitchFamily="18" charset="0"/>
            </a:endParaRPr>
          </a:p>
        </p:txBody>
      </p:sp>
      <p:sp>
        <p:nvSpPr>
          <p:cNvPr id="23" name="Rectangle 24"/>
          <p:cNvSpPr>
            <a:spLocks noChangeArrowheads="1"/>
          </p:cNvSpPr>
          <p:nvPr userDrawn="1"/>
        </p:nvSpPr>
        <p:spPr bwMode="auto">
          <a:xfrm>
            <a:off x="4871533" y="6502879"/>
            <a:ext cx="3894859" cy="215444"/>
          </a:xfrm>
          <a:prstGeom prst="rect">
            <a:avLst/>
          </a:prstGeom>
          <a:noFill/>
          <a:ln w="9525">
            <a:noFill/>
            <a:miter lim="800000"/>
            <a:headEnd/>
            <a:tailEnd/>
          </a:ln>
          <a:effectLst/>
        </p:spPr>
        <p:txBody>
          <a:bodyPr wrap="square" anchor="ctr">
            <a:spAutoFit/>
          </a:bodyPr>
          <a:lstStyle/>
          <a:p>
            <a:pPr marL="0" marR="0" indent="0" algn="r" defTabSz="914400" rtl="0" eaLnBrk="0" fontAlgn="base" latinLnBrk="0" hangingPunct="0">
              <a:lnSpc>
                <a:spcPct val="100000"/>
              </a:lnSpc>
              <a:spcBef>
                <a:spcPct val="0"/>
              </a:spcBef>
              <a:spcAft>
                <a:spcPct val="0"/>
              </a:spcAft>
              <a:buClrTx/>
              <a:buSzTx/>
              <a:buFontTx/>
              <a:buNone/>
              <a:tabLst/>
              <a:defRPr/>
            </a:pPr>
            <a:r>
              <a:rPr lang="en-US" altLang="en-US" sz="750" kern="1200" dirty="0">
                <a:solidFill>
                  <a:srgbClr val="7A777A"/>
                </a:solidFill>
                <a:latin typeface="Arial" charset="0"/>
                <a:ea typeface="ＭＳ Ｐゴシック" pitchFamily="34" charset="-128"/>
                <a:cs typeface="Arial" charset="0"/>
              </a:rPr>
              <a:t>© </a:t>
            </a:r>
            <a:r>
              <a:rPr lang="en-US" altLang="en-US" sz="750" kern="1200" dirty="0" smtClean="0">
                <a:solidFill>
                  <a:srgbClr val="7A777A"/>
                </a:solidFill>
                <a:latin typeface="Arial" charset="0"/>
                <a:ea typeface="ＭＳ Ｐゴシック" pitchFamily="34" charset="-128"/>
                <a:cs typeface="Arial" charset="0"/>
              </a:rPr>
              <a:t>2014  HGST, INC.  </a:t>
            </a:r>
            <a:r>
              <a:rPr lang="en-US" altLang="en-US" sz="750" dirty="0" smtClean="0">
                <a:solidFill>
                  <a:srgbClr val="7A777A"/>
                </a:solidFill>
              </a:rPr>
              <a:t>|  HGST CONFIDENTIAL   </a:t>
            </a:r>
            <a:fld id="{20F095AD-AE88-4357-B2F1-2D2E5989BA31}" type="slidenum">
              <a:rPr lang="en-US" altLang="en-US" sz="800" smtClean="0">
                <a:solidFill>
                  <a:srgbClr val="7A777A"/>
                </a:solidFill>
              </a:rPr>
              <a:pPr marL="0" marR="0" indent="0" algn="r" defTabSz="914400" rtl="0" eaLnBrk="0" fontAlgn="base" latinLnBrk="0" hangingPunct="0">
                <a:lnSpc>
                  <a:spcPct val="100000"/>
                </a:lnSpc>
                <a:spcBef>
                  <a:spcPct val="0"/>
                </a:spcBef>
                <a:spcAft>
                  <a:spcPct val="0"/>
                </a:spcAft>
                <a:buClrTx/>
                <a:buSzTx/>
                <a:buFontTx/>
                <a:buNone/>
                <a:tabLst/>
                <a:defRPr/>
              </a:pPr>
              <a:t>‹#›</a:t>
            </a:fld>
            <a:endParaRPr lang="en-US" altLang="en-US" sz="750" dirty="0" smtClean="0">
              <a:solidFill>
                <a:srgbClr val="7A777A"/>
              </a:solidFill>
            </a:endParaRPr>
          </a:p>
        </p:txBody>
      </p:sp>
      <p:sp>
        <p:nvSpPr>
          <p:cNvPr id="2" name="Title Placeholder 1"/>
          <p:cNvSpPr>
            <a:spLocks noGrp="1"/>
          </p:cNvSpPr>
          <p:nvPr>
            <p:ph type="title"/>
          </p:nvPr>
        </p:nvSpPr>
        <p:spPr>
          <a:xfrm>
            <a:off x="395033" y="79926"/>
            <a:ext cx="8281609" cy="976860"/>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cxnSp>
        <p:nvCxnSpPr>
          <p:cNvPr id="5" name="Straight Connector 4"/>
          <p:cNvCxnSpPr/>
          <p:nvPr userDrawn="1"/>
        </p:nvCxnSpPr>
        <p:spPr bwMode="auto">
          <a:xfrm>
            <a:off x="0" y="6441352"/>
            <a:ext cx="9144000" cy="1588"/>
          </a:xfrm>
          <a:prstGeom prst="line">
            <a:avLst/>
          </a:prstGeom>
          <a:solidFill>
            <a:schemeClr val="accent1"/>
          </a:solidFill>
          <a:ln w="6350" cap="flat" cmpd="sng" algn="ctr">
            <a:solidFill>
              <a:schemeClr val="accent3">
                <a:alpha val="50000"/>
              </a:schemeClr>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71" r:id="rId1"/>
    <p:sldLayoutId id="2147483702" r:id="rId2"/>
    <p:sldLayoutId id="2147483682" r:id="rId3"/>
    <p:sldLayoutId id="2147483699" r:id="rId4"/>
    <p:sldLayoutId id="2147483693" r:id="rId5"/>
    <p:sldLayoutId id="2147483700" r:id="rId6"/>
    <p:sldLayoutId id="2147483688" r:id="rId7"/>
    <p:sldLayoutId id="2147483697" r:id="rId8"/>
    <p:sldLayoutId id="2147483698" r:id="rId9"/>
    <p:sldLayoutId id="2147483701" r:id="rId10"/>
    <p:sldLayoutId id="2147483690" r:id="rId11"/>
    <p:sldLayoutId id="2147483695" r:id="rId12"/>
    <p:sldLayoutId id="2147483696" r:id="rId13"/>
    <p:sldLayoutId id="2147483691" r:id="rId14"/>
    <p:sldLayoutId id="2147483687" r:id="rId15"/>
    <p:sldLayoutId id="2147483689" r:id="rId16"/>
    <p:sldLayoutId id="2147483694"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fontAlgn="base">
        <a:spcBef>
          <a:spcPct val="0"/>
        </a:spcBef>
        <a:spcAft>
          <a:spcPct val="0"/>
        </a:spcAft>
        <a:defRPr sz="3200">
          <a:solidFill>
            <a:srgbClr val="00ABD2"/>
          </a:solidFill>
          <a:latin typeface="+mj-lt"/>
          <a:ea typeface="+mj-ea"/>
          <a:cs typeface="+mj-cs"/>
        </a:defRPr>
      </a:lvl1pPr>
      <a:lvl2pPr algn="l" rtl="0" fontAlgn="base">
        <a:spcBef>
          <a:spcPct val="0"/>
        </a:spcBef>
        <a:spcAft>
          <a:spcPct val="0"/>
        </a:spcAft>
        <a:defRPr sz="2200">
          <a:solidFill>
            <a:schemeClr val="tx1"/>
          </a:solidFill>
          <a:latin typeface="Arial" charset="0"/>
          <a:cs typeface="Arial" charset="0"/>
        </a:defRPr>
      </a:lvl2pPr>
      <a:lvl3pPr algn="l" rtl="0" fontAlgn="base">
        <a:spcBef>
          <a:spcPct val="0"/>
        </a:spcBef>
        <a:spcAft>
          <a:spcPct val="0"/>
        </a:spcAft>
        <a:defRPr sz="2200">
          <a:solidFill>
            <a:schemeClr val="tx1"/>
          </a:solidFill>
          <a:latin typeface="Arial" charset="0"/>
          <a:cs typeface="Arial" charset="0"/>
        </a:defRPr>
      </a:lvl3pPr>
      <a:lvl4pPr algn="l" rtl="0" fontAlgn="base">
        <a:spcBef>
          <a:spcPct val="0"/>
        </a:spcBef>
        <a:spcAft>
          <a:spcPct val="0"/>
        </a:spcAft>
        <a:defRPr sz="2200">
          <a:solidFill>
            <a:schemeClr val="tx1"/>
          </a:solidFill>
          <a:latin typeface="Arial" charset="0"/>
          <a:cs typeface="Arial" charset="0"/>
        </a:defRPr>
      </a:lvl4pPr>
      <a:lvl5pPr algn="l" rtl="0" fontAlgn="base">
        <a:spcBef>
          <a:spcPct val="0"/>
        </a:spcBef>
        <a:spcAft>
          <a:spcPct val="0"/>
        </a:spcAft>
        <a:defRPr sz="2200">
          <a:solidFill>
            <a:schemeClr val="tx1"/>
          </a:solidFill>
          <a:latin typeface="Arial" charset="0"/>
          <a:cs typeface="Arial" charset="0"/>
        </a:defRPr>
      </a:lvl5pPr>
      <a:lvl6pPr marL="457200" algn="l" rtl="0" fontAlgn="base">
        <a:spcBef>
          <a:spcPct val="0"/>
        </a:spcBef>
        <a:spcAft>
          <a:spcPct val="0"/>
        </a:spcAft>
        <a:defRPr sz="2200">
          <a:solidFill>
            <a:schemeClr val="tx1"/>
          </a:solidFill>
          <a:latin typeface="Arial" charset="0"/>
          <a:cs typeface="Arial" charset="0"/>
        </a:defRPr>
      </a:lvl6pPr>
      <a:lvl7pPr marL="914400" algn="l" rtl="0" fontAlgn="base">
        <a:spcBef>
          <a:spcPct val="0"/>
        </a:spcBef>
        <a:spcAft>
          <a:spcPct val="0"/>
        </a:spcAft>
        <a:defRPr sz="2200">
          <a:solidFill>
            <a:schemeClr val="tx1"/>
          </a:solidFill>
          <a:latin typeface="Arial" charset="0"/>
          <a:cs typeface="Arial" charset="0"/>
        </a:defRPr>
      </a:lvl7pPr>
      <a:lvl8pPr marL="1371600" algn="l" rtl="0" fontAlgn="base">
        <a:spcBef>
          <a:spcPct val="0"/>
        </a:spcBef>
        <a:spcAft>
          <a:spcPct val="0"/>
        </a:spcAft>
        <a:defRPr sz="2200">
          <a:solidFill>
            <a:schemeClr val="tx1"/>
          </a:solidFill>
          <a:latin typeface="Arial" charset="0"/>
          <a:cs typeface="Arial" charset="0"/>
        </a:defRPr>
      </a:lvl8pPr>
      <a:lvl9pPr marL="1828800" algn="l" rtl="0" fontAlgn="base">
        <a:spcBef>
          <a:spcPct val="0"/>
        </a:spcBef>
        <a:spcAft>
          <a:spcPct val="0"/>
        </a:spcAft>
        <a:defRPr sz="2200">
          <a:solidFill>
            <a:schemeClr val="tx1"/>
          </a:solidFill>
          <a:latin typeface="Arial" charset="0"/>
          <a:cs typeface="Arial" charset="0"/>
        </a:defRPr>
      </a:lvl9pPr>
    </p:titleStyle>
    <p:bodyStyle>
      <a:lvl1pPr marL="230188" indent="-230188" algn="l" rtl="0" fontAlgn="base">
        <a:spcBef>
          <a:spcPct val="60000"/>
        </a:spcBef>
        <a:spcAft>
          <a:spcPct val="20000"/>
        </a:spcAft>
        <a:buClr>
          <a:srgbClr val="00ABD2"/>
        </a:buClr>
        <a:buSzPct val="100000"/>
        <a:buFont typeface="Arial"/>
        <a:buChar char="•"/>
        <a:defRPr sz="2200" b="0">
          <a:solidFill>
            <a:schemeClr val="tx1"/>
          </a:solidFill>
          <a:latin typeface="+mn-lt"/>
          <a:ea typeface="+mn-ea"/>
          <a:cs typeface="+mn-cs"/>
        </a:defRPr>
      </a:lvl1pPr>
      <a:lvl2pPr marL="452438" indent="0" algn="l" rtl="0" fontAlgn="base">
        <a:spcBef>
          <a:spcPct val="0"/>
        </a:spcBef>
        <a:spcAft>
          <a:spcPct val="20000"/>
        </a:spcAft>
        <a:buClr>
          <a:srgbClr val="00ABD2"/>
        </a:buClr>
        <a:buNone/>
        <a:defRPr sz="1800" b="0">
          <a:solidFill>
            <a:srgbClr val="7A777A"/>
          </a:solidFill>
          <a:latin typeface="+mn-lt"/>
          <a:cs typeface="+mn-cs"/>
        </a:defRPr>
      </a:lvl2pPr>
      <a:lvl3pPr marL="855663" indent="-173038" algn="l" rtl="0" fontAlgn="base">
        <a:spcBef>
          <a:spcPct val="0"/>
        </a:spcBef>
        <a:spcAft>
          <a:spcPct val="20000"/>
        </a:spcAft>
        <a:buClr>
          <a:schemeClr val="accent4"/>
        </a:buClr>
        <a:buChar char="–"/>
        <a:defRPr sz="1400" b="0">
          <a:solidFill>
            <a:srgbClr val="7A777A"/>
          </a:solidFill>
          <a:latin typeface="+mn-lt"/>
          <a:cs typeface="+mn-cs"/>
        </a:defRPr>
      </a:lvl3pPr>
      <a:lvl4pPr marL="1146175" indent="-176213" algn="l" rtl="0" fontAlgn="base">
        <a:spcBef>
          <a:spcPct val="0"/>
        </a:spcBef>
        <a:spcAft>
          <a:spcPct val="20000"/>
        </a:spcAft>
        <a:buClr>
          <a:srgbClr val="00ABD2"/>
        </a:buClr>
        <a:buChar char="»"/>
        <a:defRPr sz="1200" b="0">
          <a:solidFill>
            <a:schemeClr val="tx1"/>
          </a:solidFill>
          <a:latin typeface="+mn-lt"/>
          <a:cs typeface="+mn-cs"/>
        </a:defRPr>
      </a:lvl4pPr>
      <a:lvl5pPr marL="1422400" indent="-161925" algn="l" rtl="0" fontAlgn="base">
        <a:spcBef>
          <a:spcPct val="0"/>
        </a:spcBef>
        <a:spcAft>
          <a:spcPct val="20000"/>
        </a:spcAft>
        <a:buClr>
          <a:srgbClr val="00ABD2"/>
        </a:buClr>
        <a:buChar char="•"/>
        <a:defRPr sz="1000" b="0">
          <a:solidFill>
            <a:schemeClr val="tx1"/>
          </a:solidFill>
          <a:latin typeface="+mn-lt"/>
          <a:cs typeface="+mn-cs"/>
        </a:defRPr>
      </a:lvl5pPr>
      <a:lvl6pPr marL="1879600" indent="-161925" algn="l" rtl="0" fontAlgn="base">
        <a:spcBef>
          <a:spcPct val="0"/>
        </a:spcBef>
        <a:spcAft>
          <a:spcPct val="20000"/>
        </a:spcAft>
        <a:buClr>
          <a:srgbClr val="A50021"/>
        </a:buClr>
        <a:buChar char="•"/>
        <a:defRPr sz="1000">
          <a:solidFill>
            <a:schemeClr val="tx1"/>
          </a:solidFill>
          <a:latin typeface="+mn-lt"/>
          <a:cs typeface="+mn-cs"/>
        </a:defRPr>
      </a:lvl6pPr>
      <a:lvl7pPr marL="2336800" indent="-161925" algn="l" rtl="0" fontAlgn="base">
        <a:spcBef>
          <a:spcPct val="0"/>
        </a:spcBef>
        <a:spcAft>
          <a:spcPct val="20000"/>
        </a:spcAft>
        <a:buClr>
          <a:srgbClr val="A50021"/>
        </a:buClr>
        <a:buChar char="•"/>
        <a:defRPr sz="1000">
          <a:solidFill>
            <a:schemeClr val="tx1"/>
          </a:solidFill>
          <a:latin typeface="+mn-lt"/>
          <a:cs typeface="+mn-cs"/>
        </a:defRPr>
      </a:lvl7pPr>
      <a:lvl8pPr marL="2794000" indent="-161925" algn="l" rtl="0" fontAlgn="base">
        <a:spcBef>
          <a:spcPct val="0"/>
        </a:spcBef>
        <a:spcAft>
          <a:spcPct val="20000"/>
        </a:spcAft>
        <a:buClr>
          <a:srgbClr val="A50021"/>
        </a:buClr>
        <a:buChar char="•"/>
        <a:defRPr sz="1000">
          <a:solidFill>
            <a:schemeClr val="tx1"/>
          </a:solidFill>
          <a:latin typeface="+mn-lt"/>
          <a:cs typeface="+mn-cs"/>
        </a:defRPr>
      </a:lvl8pPr>
      <a:lvl9pPr marL="3251200" indent="-161925" algn="l" rtl="0" fontAlgn="base">
        <a:spcBef>
          <a:spcPct val="0"/>
        </a:spcBef>
        <a:spcAft>
          <a:spcPct val="20000"/>
        </a:spcAft>
        <a:buClr>
          <a:srgbClr val="A50021"/>
        </a:buClr>
        <a:buChar char="•"/>
        <a:defRPr sz="1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0" y="0"/>
            <a:ext cx="9144000" cy="6858000"/>
          </a:xfrm>
          <a:prstGeom prst="rect">
            <a:avLst/>
          </a:prstGeom>
          <a:solidFill>
            <a:schemeClr val="bg1"/>
          </a:solidFill>
          <a:ln w="9525">
            <a:solidFill>
              <a:schemeClr val="bg2"/>
            </a:solidFill>
            <a:miter lim="800000"/>
            <a:headEnd/>
            <a:tailEnd/>
          </a:ln>
        </p:spPr>
        <p:txBody>
          <a:bodyPr wrap="none" anchor="ctr"/>
          <a:lstStyle>
            <a:lvl1pPr eaLnBrk="0" hangingPunct="0">
              <a:defRPr sz="1000" b="1">
                <a:solidFill>
                  <a:schemeClr val="tx1"/>
                </a:solidFill>
                <a:latin typeface="Arial" panose="020B0604020202020204" pitchFamily="34" charset="0"/>
                <a:ea typeface="MS PGothic" panose="020B0600070205080204" pitchFamily="34" charset="-128"/>
              </a:defRPr>
            </a:lvl1pPr>
            <a:lvl2pPr marL="742950" indent="-285750" eaLnBrk="0" hangingPunct="0">
              <a:defRPr sz="1000" b="1">
                <a:solidFill>
                  <a:schemeClr val="tx1"/>
                </a:solidFill>
                <a:latin typeface="Arial" panose="020B0604020202020204" pitchFamily="34" charset="0"/>
                <a:ea typeface="MS PGothic" panose="020B0600070205080204" pitchFamily="34" charset="-128"/>
              </a:defRPr>
            </a:lvl2pPr>
            <a:lvl3pPr marL="1143000" indent="-228600" eaLnBrk="0" hangingPunct="0">
              <a:defRPr sz="1000" b="1">
                <a:solidFill>
                  <a:schemeClr val="tx1"/>
                </a:solidFill>
                <a:latin typeface="Arial" panose="020B0604020202020204" pitchFamily="34" charset="0"/>
                <a:ea typeface="MS PGothic" panose="020B0600070205080204" pitchFamily="34" charset="-128"/>
              </a:defRPr>
            </a:lvl3pPr>
            <a:lvl4pPr marL="1600200" indent="-228600" eaLnBrk="0" hangingPunct="0">
              <a:defRPr sz="1000" b="1">
                <a:solidFill>
                  <a:schemeClr val="tx1"/>
                </a:solidFill>
                <a:latin typeface="Arial" panose="020B0604020202020204" pitchFamily="34" charset="0"/>
                <a:ea typeface="MS PGothic" panose="020B0600070205080204" pitchFamily="34" charset="-128"/>
              </a:defRPr>
            </a:lvl4pPr>
            <a:lvl5pPr marL="2057400" indent="-228600" eaLnBrk="0" hangingPunct="0">
              <a:defRPr sz="1000" b="1">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50000"/>
              </a:spcBef>
              <a:spcAft>
                <a:spcPct val="20000"/>
              </a:spcAft>
              <a:buClr>
                <a:srgbClr val="A50021"/>
              </a:buClr>
              <a:buSzPct val="70000"/>
              <a:buFont typeface="Wingdings" panose="05000000000000000000" pitchFamily="2" charset="2"/>
              <a:defRPr sz="1000" b="1">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50000"/>
              </a:spcBef>
              <a:spcAft>
                <a:spcPct val="20000"/>
              </a:spcAft>
              <a:buClr>
                <a:srgbClr val="A50021"/>
              </a:buClr>
              <a:buSzPct val="70000"/>
              <a:buFont typeface="Wingdings" panose="05000000000000000000" pitchFamily="2" charset="2"/>
              <a:defRPr sz="1000" b="1">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50000"/>
              </a:spcBef>
              <a:spcAft>
                <a:spcPct val="20000"/>
              </a:spcAft>
              <a:buClr>
                <a:srgbClr val="A50021"/>
              </a:buClr>
              <a:buSzPct val="70000"/>
              <a:buFont typeface="Wingdings" panose="05000000000000000000" pitchFamily="2" charset="2"/>
              <a:defRPr sz="1000" b="1">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50000"/>
              </a:spcBef>
              <a:spcAft>
                <a:spcPct val="20000"/>
              </a:spcAft>
              <a:buClr>
                <a:srgbClr val="A50021"/>
              </a:buClr>
              <a:buSzPct val="70000"/>
              <a:buFont typeface="Wingdings" panose="05000000000000000000" pitchFamily="2" charset="2"/>
              <a:defRPr sz="1000" b="1">
                <a:solidFill>
                  <a:schemeClr val="tx1"/>
                </a:solidFill>
                <a:latin typeface="Arial" panose="020B0604020202020204" pitchFamily="34" charset="0"/>
                <a:ea typeface="MS PGothic" panose="020B0600070205080204" pitchFamily="34" charset="-128"/>
              </a:defRPr>
            </a:lvl9pPr>
          </a:lstStyle>
          <a:p>
            <a:pPr eaLnBrk="1" hangingPunct="1"/>
            <a:endParaRPr lang="en-US" sz="1800" b="0">
              <a:solidFill>
                <a:srgbClr val="000000"/>
              </a:solidFill>
              <a:cs typeface="Arial"/>
            </a:endParaRPr>
          </a:p>
        </p:txBody>
      </p:sp>
      <p:pic>
        <p:nvPicPr>
          <p:cNvPr id="29" name="Picture 28" descr="HGST_KP_thin_background_corner_lighter.jpg"/>
          <p:cNvPicPr>
            <a:picLocks noChangeAspect="1"/>
          </p:cNvPicPr>
          <p:nvPr/>
        </p:nvPicPr>
        <p:blipFill>
          <a:blip r:embed="rId15" cstate="print">
            <a:duotone>
              <a:schemeClr val="accent5">
                <a:shade val="45000"/>
                <a:satMod val="135000"/>
              </a:schemeClr>
              <a:prstClr val="white"/>
            </a:duotone>
          </a:blip>
          <a:stretch>
            <a:fillRect/>
          </a:stretch>
        </p:blipFill>
        <p:spPr>
          <a:xfrm>
            <a:off x="3130003" y="371474"/>
            <a:ext cx="6013997" cy="6486525"/>
          </a:xfrm>
          <a:prstGeom prst="rect">
            <a:avLst/>
          </a:prstGeom>
        </p:spPr>
      </p:pic>
      <p:sp>
        <p:nvSpPr>
          <p:cNvPr id="100356" name="Rectangle 7"/>
          <p:cNvSpPr>
            <a:spLocks noGrp="1" noChangeArrowheads="1"/>
          </p:cNvSpPr>
          <p:nvPr>
            <p:ph type="body" idx="1"/>
          </p:nvPr>
        </p:nvSpPr>
        <p:spPr bwMode="auto">
          <a:xfrm>
            <a:off x="382588" y="931863"/>
            <a:ext cx="8455025"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45" name="Text Box 8"/>
          <p:cNvSpPr txBox="1">
            <a:spLocks noChangeArrowheads="1"/>
          </p:cNvSpPr>
          <p:nvPr/>
        </p:nvSpPr>
        <p:spPr bwMode="auto">
          <a:xfrm>
            <a:off x="1724025" y="4362450"/>
            <a:ext cx="1841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algn="ctr" eaLnBrk="0" fontAlgn="base" hangingPunct="0">
              <a:spcBef>
                <a:spcPct val="50000"/>
              </a:spcBef>
              <a:spcAft>
                <a:spcPct val="20000"/>
              </a:spcAft>
              <a:buClr>
                <a:srgbClr val="A50021"/>
              </a:buClr>
              <a:buSzPct val="70000"/>
              <a:buFont typeface="Wingdings" charset="0"/>
              <a:defRPr sz="1000" b="1">
                <a:solidFill>
                  <a:schemeClr val="tx1"/>
                </a:solidFill>
                <a:latin typeface="Arial" charset="0"/>
                <a:ea typeface="ＭＳ Ｐゴシック" charset="0"/>
              </a:defRPr>
            </a:lvl6pPr>
            <a:lvl7pPr marL="2971800" indent="-228600" algn="ctr" eaLnBrk="0" fontAlgn="base" hangingPunct="0">
              <a:spcBef>
                <a:spcPct val="50000"/>
              </a:spcBef>
              <a:spcAft>
                <a:spcPct val="20000"/>
              </a:spcAft>
              <a:buClr>
                <a:srgbClr val="A50021"/>
              </a:buClr>
              <a:buSzPct val="70000"/>
              <a:buFont typeface="Wingdings" charset="0"/>
              <a:defRPr sz="1000" b="1">
                <a:solidFill>
                  <a:schemeClr val="tx1"/>
                </a:solidFill>
                <a:latin typeface="Arial" charset="0"/>
                <a:ea typeface="ＭＳ Ｐゴシック" charset="0"/>
              </a:defRPr>
            </a:lvl7pPr>
            <a:lvl8pPr marL="3429000" indent="-228600" algn="ctr" eaLnBrk="0" fontAlgn="base" hangingPunct="0">
              <a:spcBef>
                <a:spcPct val="50000"/>
              </a:spcBef>
              <a:spcAft>
                <a:spcPct val="20000"/>
              </a:spcAft>
              <a:buClr>
                <a:srgbClr val="A50021"/>
              </a:buClr>
              <a:buSzPct val="70000"/>
              <a:buFont typeface="Wingdings" charset="0"/>
              <a:defRPr sz="1000" b="1">
                <a:solidFill>
                  <a:schemeClr val="tx1"/>
                </a:solidFill>
                <a:latin typeface="Arial" charset="0"/>
                <a:ea typeface="ＭＳ Ｐゴシック" charset="0"/>
              </a:defRPr>
            </a:lvl8pPr>
            <a:lvl9pPr marL="3886200" indent="-228600" algn="ctr" eaLnBrk="0" fontAlgn="base" hangingPunct="0">
              <a:spcBef>
                <a:spcPct val="50000"/>
              </a:spcBef>
              <a:spcAft>
                <a:spcPct val="20000"/>
              </a:spcAft>
              <a:buClr>
                <a:srgbClr val="A50021"/>
              </a:buClr>
              <a:buSzPct val="70000"/>
              <a:buFont typeface="Wingdings" charset="0"/>
              <a:defRPr sz="1000" b="1">
                <a:solidFill>
                  <a:schemeClr val="tx1"/>
                </a:solidFill>
                <a:latin typeface="Arial" charset="0"/>
                <a:ea typeface="ＭＳ Ｐゴシック" charset="0"/>
              </a:defRPr>
            </a:lvl9pPr>
          </a:lstStyle>
          <a:p>
            <a:pPr algn="l">
              <a:spcBef>
                <a:spcPct val="0"/>
              </a:spcBef>
              <a:spcAft>
                <a:spcPct val="0"/>
              </a:spcAft>
              <a:buClrTx/>
              <a:buSzTx/>
              <a:buFontTx/>
              <a:buNone/>
              <a:defRPr/>
            </a:pPr>
            <a:endParaRPr lang="en-US" sz="2400" b="0" smtClean="0">
              <a:solidFill>
                <a:srgbClr val="000000"/>
              </a:solidFill>
              <a:latin typeface="Times" charset="0"/>
            </a:endParaRPr>
          </a:p>
        </p:txBody>
      </p:sp>
      <p:sp>
        <p:nvSpPr>
          <p:cNvPr id="100358" name="Rectangle 9"/>
          <p:cNvSpPr>
            <a:spLocks noChangeArrowheads="1"/>
          </p:cNvSpPr>
          <p:nvPr/>
        </p:nvSpPr>
        <p:spPr bwMode="auto">
          <a:xfrm>
            <a:off x="3175" y="1588"/>
            <a:ext cx="9140825" cy="6856412"/>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000" b="1">
                <a:solidFill>
                  <a:schemeClr val="tx1"/>
                </a:solidFill>
                <a:latin typeface="Arial" panose="020B0604020202020204" pitchFamily="34" charset="0"/>
                <a:ea typeface="MS PGothic" panose="020B0600070205080204" pitchFamily="34" charset="-128"/>
              </a:defRPr>
            </a:lvl1pPr>
            <a:lvl2pPr marL="742950" indent="-285750" eaLnBrk="0" hangingPunct="0">
              <a:defRPr sz="1000" b="1">
                <a:solidFill>
                  <a:schemeClr val="tx1"/>
                </a:solidFill>
                <a:latin typeface="Arial" panose="020B0604020202020204" pitchFamily="34" charset="0"/>
                <a:ea typeface="MS PGothic" panose="020B0600070205080204" pitchFamily="34" charset="-128"/>
              </a:defRPr>
            </a:lvl2pPr>
            <a:lvl3pPr marL="1143000" indent="-228600" eaLnBrk="0" hangingPunct="0">
              <a:defRPr sz="1000" b="1">
                <a:solidFill>
                  <a:schemeClr val="tx1"/>
                </a:solidFill>
                <a:latin typeface="Arial" panose="020B0604020202020204" pitchFamily="34" charset="0"/>
                <a:ea typeface="MS PGothic" panose="020B0600070205080204" pitchFamily="34" charset="-128"/>
              </a:defRPr>
            </a:lvl3pPr>
            <a:lvl4pPr marL="1600200" indent="-228600" eaLnBrk="0" hangingPunct="0">
              <a:defRPr sz="1000" b="1">
                <a:solidFill>
                  <a:schemeClr val="tx1"/>
                </a:solidFill>
                <a:latin typeface="Arial" panose="020B0604020202020204" pitchFamily="34" charset="0"/>
                <a:ea typeface="MS PGothic" panose="020B0600070205080204" pitchFamily="34" charset="-128"/>
              </a:defRPr>
            </a:lvl4pPr>
            <a:lvl5pPr marL="2057400" indent="-228600" eaLnBrk="0" hangingPunct="0">
              <a:defRPr sz="1000" b="1">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50000"/>
              </a:spcBef>
              <a:spcAft>
                <a:spcPct val="20000"/>
              </a:spcAft>
              <a:buClr>
                <a:srgbClr val="A50021"/>
              </a:buClr>
              <a:buSzPct val="70000"/>
              <a:buFont typeface="Wingdings" panose="05000000000000000000" pitchFamily="2" charset="2"/>
              <a:defRPr sz="1000" b="1">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50000"/>
              </a:spcBef>
              <a:spcAft>
                <a:spcPct val="20000"/>
              </a:spcAft>
              <a:buClr>
                <a:srgbClr val="A50021"/>
              </a:buClr>
              <a:buSzPct val="70000"/>
              <a:buFont typeface="Wingdings" panose="05000000000000000000" pitchFamily="2" charset="2"/>
              <a:defRPr sz="1000" b="1">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50000"/>
              </a:spcBef>
              <a:spcAft>
                <a:spcPct val="20000"/>
              </a:spcAft>
              <a:buClr>
                <a:srgbClr val="A50021"/>
              </a:buClr>
              <a:buSzPct val="70000"/>
              <a:buFont typeface="Wingdings" panose="05000000000000000000" pitchFamily="2" charset="2"/>
              <a:defRPr sz="1000" b="1">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50000"/>
              </a:spcBef>
              <a:spcAft>
                <a:spcPct val="20000"/>
              </a:spcAft>
              <a:buClr>
                <a:srgbClr val="A50021"/>
              </a:buClr>
              <a:buSzPct val="70000"/>
              <a:buFont typeface="Wingdings" panose="05000000000000000000" pitchFamily="2" charset="2"/>
              <a:defRPr sz="1000" b="1">
                <a:solidFill>
                  <a:schemeClr val="tx1"/>
                </a:solidFill>
                <a:latin typeface="Arial" panose="020B0604020202020204" pitchFamily="34" charset="0"/>
                <a:ea typeface="MS PGothic" panose="020B0600070205080204" pitchFamily="34" charset="-128"/>
              </a:defRPr>
            </a:lvl9pPr>
          </a:lstStyle>
          <a:p>
            <a:pPr eaLnBrk="1" hangingPunct="1"/>
            <a:endParaRPr lang="en-US" sz="1800" b="0">
              <a:solidFill>
                <a:srgbClr val="000000"/>
              </a:solidFill>
              <a:cs typeface="Arial"/>
            </a:endParaRPr>
          </a:p>
        </p:txBody>
      </p:sp>
      <p:sp>
        <p:nvSpPr>
          <p:cNvPr id="15" name="Rectangle 19"/>
          <p:cNvSpPr>
            <a:spLocks noGrp="1" noChangeArrowheads="1"/>
          </p:cNvSpPr>
          <p:nvPr>
            <p:ph type="sldNum" sz="quarter" idx="4"/>
          </p:nvPr>
        </p:nvSpPr>
        <p:spPr bwMode="auto">
          <a:xfrm>
            <a:off x="8594725" y="6584950"/>
            <a:ext cx="422275" cy="279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spcBef>
                <a:spcPct val="0"/>
              </a:spcBef>
              <a:spcAft>
                <a:spcPct val="0"/>
              </a:spcAft>
              <a:buClrTx/>
              <a:buSzTx/>
              <a:buFontTx/>
              <a:buNone/>
              <a:defRPr b="0">
                <a:solidFill>
                  <a:srgbClr val="00588D"/>
                </a:solidFill>
              </a:defRPr>
            </a:lvl1pPr>
          </a:lstStyle>
          <a:p>
            <a:fld id="{ADF46DAA-A764-4AD1-981F-0836BE4BBB01}" type="slidenum">
              <a:rPr lang="en-US" sz="1000">
                <a:latin typeface="Arial" panose="020B0604020202020204" pitchFamily="34" charset="0"/>
                <a:ea typeface="MS PGothic" panose="020B0600070205080204" pitchFamily="34" charset="-128"/>
                <a:cs typeface="Arial"/>
              </a:rPr>
              <a:pPr/>
              <a:t>‹#›</a:t>
            </a:fld>
            <a:endParaRPr lang="en-US" sz="1000">
              <a:latin typeface="Arial" panose="020B0604020202020204" pitchFamily="34" charset="0"/>
              <a:ea typeface="MS PGothic" panose="020B0600070205080204" pitchFamily="34" charset="-128"/>
              <a:cs typeface="Arial"/>
            </a:endParaRPr>
          </a:p>
        </p:txBody>
      </p:sp>
      <p:sp>
        <p:nvSpPr>
          <p:cNvPr id="100360" name="Rectangle 24"/>
          <p:cNvSpPr>
            <a:spLocks noChangeArrowheads="1"/>
          </p:cNvSpPr>
          <p:nvPr/>
        </p:nvSpPr>
        <p:spPr bwMode="auto">
          <a:xfrm>
            <a:off x="185738" y="6610350"/>
            <a:ext cx="25765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000" b="1">
                <a:solidFill>
                  <a:schemeClr val="tx1"/>
                </a:solidFill>
                <a:latin typeface="Arial" panose="020B0604020202020204" pitchFamily="34" charset="0"/>
                <a:ea typeface="MS PGothic" panose="020B0600070205080204" pitchFamily="34" charset="-128"/>
              </a:defRPr>
            </a:lvl1pPr>
            <a:lvl2pPr marL="742950" indent="-285750" eaLnBrk="0" hangingPunct="0">
              <a:defRPr sz="1000" b="1">
                <a:solidFill>
                  <a:schemeClr val="tx1"/>
                </a:solidFill>
                <a:latin typeface="Arial" panose="020B0604020202020204" pitchFamily="34" charset="0"/>
                <a:ea typeface="MS PGothic" panose="020B0600070205080204" pitchFamily="34" charset="-128"/>
              </a:defRPr>
            </a:lvl2pPr>
            <a:lvl3pPr marL="1143000" indent="-228600" eaLnBrk="0" hangingPunct="0">
              <a:defRPr sz="1000" b="1">
                <a:solidFill>
                  <a:schemeClr val="tx1"/>
                </a:solidFill>
                <a:latin typeface="Arial" panose="020B0604020202020204" pitchFamily="34" charset="0"/>
                <a:ea typeface="MS PGothic" panose="020B0600070205080204" pitchFamily="34" charset="-128"/>
              </a:defRPr>
            </a:lvl3pPr>
            <a:lvl4pPr marL="1600200" indent="-228600" eaLnBrk="0" hangingPunct="0">
              <a:defRPr sz="1000" b="1">
                <a:solidFill>
                  <a:schemeClr val="tx1"/>
                </a:solidFill>
                <a:latin typeface="Arial" panose="020B0604020202020204" pitchFamily="34" charset="0"/>
                <a:ea typeface="MS PGothic" panose="020B0600070205080204" pitchFamily="34" charset="-128"/>
              </a:defRPr>
            </a:lvl4pPr>
            <a:lvl5pPr marL="2057400" indent="-228600" eaLnBrk="0" hangingPunct="0">
              <a:defRPr sz="1000" b="1">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50000"/>
              </a:spcBef>
              <a:spcAft>
                <a:spcPct val="20000"/>
              </a:spcAft>
              <a:buClr>
                <a:srgbClr val="A50021"/>
              </a:buClr>
              <a:buSzPct val="70000"/>
              <a:buFont typeface="Wingdings" panose="05000000000000000000" pitchFamily="2" charset="2"/>
              <a:defRPr sz="1000" b="1">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50000"/>
              </a:spcBef>
              <a:spcAft>
                <a:spcPct val="20000"/>
              </a:spcAft>
              <a:buClr>
                <a:srgbClr val="A50021"/>
              </a:buClr>
              <a:buSzPct val="70000"/>
              <a:buFont typeface="Wingdings" panose="05000000000000000000" pitchFamily="2" charset="2"/>
              <a:defRPr sz="1000" b="1">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50000"/>
              </a:spcBef>
              <a:spcAft>
                <a:spcPct val="20000"/>
              </a:spcAft>
              <a:buClr>
                <a:srgbClr val="A50021"/>
              </a:buClr>
              <a:buSzPct val="70000"/>
              <a:buFont typeface="Wingdings" panose="05000000000000000000" pitchFamily="2" charset="2"/>
              <a:defRPr sz="1000" b="1">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50000"/>
              </a:spcBef>
              <a:spcAft>
                <a:spcPct val="20000"/>
              </a:spcAft>
              <a:buClr>
                <a:srgbClr val="A50021"/>
              </a:buClr>
              <a:buSzPct val="70000"/>
              <a:buFont typeface="Wingdings" panose="05000000000000000000" pitchFamily="2" charset="2"/>
              <a:defRPr sz="1000" b="1">
                <a:solidFill>
                  <a:schemeClr val="tx1"/>
                </a:solidFill>
                <a:latin typeface="Arial" panose="020B0604020202020204" pitchFamily="34" charset="0"/>
                <a:ea typeface="MS PGothic" panose="020B0600070205080204" pitchFamily="34" charset="-128"/>
              </a:defRPr>
            </a:lvl9pPr>
          </a:lstStyle>
          <a:p>
            <a:pPr algn="l">
              <a:spcBef>
                <a:spcPct val="0"/>
              </a:spcBef>
              <a:spcAft>
                <a:spcPct val="0"/>
              </a:spcAft>
              <a:buClrTx/>
              <a:buSzTx/>
              <a:buFontTx/>
              <a:buNone/>
            </a:pPr>
            <a:r>
              <a:rPr lang="en-US" sz="900" b="0">
                <a:solidFill>
                  <a:srgbClr val="000000"/>
                </a:solidFill>
                <a:cs typeface="Arial"/>
              </a:rPr>
              <a:t>© 2014 HGST, a Western Digital company</a:t>
            </a:r>
          </a:p>
        </p:txBody>
      </p:sp>
      <p:cxnSp>
        <p:nvCxnSpPr>
          <p:cNvPr id="100361" name="Straight Connector 18"/>
          <p:cNvCxnSpPr>
            <a:cxnSpLocks noChangeShapeType="1"/>
          </p:cNvCxnSpPr>
          <p:nvPr/>
        </p:nvCxnSpPr>
        <p:spPr bwMode="auto">
          <a:xfrm>
            <a:off x="0" y="698500"/>
            <a:ext cx="9136063" cy="0"/>
          </a:xfrm>
          <a:prstGeom prst="line">
            <a:avLst/>
          </a:prstGeom>
          <a:noFill/>
          <a:ln w="12700">
            <a:solidFill>
              <a:srgbClr val="00588D"/>
            </a:solidFill>
            <a:round/>
            <a:headEnd/>
            <a:tailEnd/>
          </a:ln>
          <a:extLst>
            <a:ext uri="{909E8E84-426E-40DD-AFC4-6F175D3DCCD1}">
              <a14:hiddenFill xmlns:a14="http://schemas.microsoft.com/office/drawing/2010/main">
                <a:noFill/>
              </a14:hiddenFill>
            </a:ext>
          </a:extLst>
        </p:spPr>
      </p:cxnSp>
      <p:cxnSp>
        <p:nvCxnSpPr>
          <p:cNvPr id="100362" name="Straight Connector 19"/>
          <p:cNvCxnSpPr>
            <a:cxnSpLocks noChangeShapeType="1"/>
          </p:cNvCxnSpPr>
          <p:nvPr/>
        </p:nvCxnSpPr>
        <p:spPr bwMode="auto">
          <a:xfrm>
            <a:off x="0" y="6596063"/>
            <a:ext cx="9136063" cy="0"/>
          </a:xfrm>
          <a:prstGeom prst="line">
            <a:avLst/>
          </a:prstGeom>
          <a:noFill/>
          <a:ln w="6350">
            <a:solidFill>
              <a:srgbClr val="00588D"/>
            </a:solidFill>
            <a:round/>
            <a:headEnd/>
            <a:tailEnd/>
          </a:ln>
          <a:extLst>
            <a:ext uri="{909E8E84-426E-40DD-AFC4-6F175D3DCCD1}">
              <a14:hiddenFill xmlns:a14="http://schemas.microsoft.com/office/drawing/2010/main">
                <a:noFill/>
              </a14:hiddenFill>
            </a:ext>
          </a:extLst>
        </p:spPr>
      </p:cxnSp>
      <p:pic>
        <p:nvPicPr>
          <p:cNvPr id="100363" name="Picture 29" descr="HGST_aWDco_2C_noburst.jp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7810500" y="152400"/>
            <a:ext cx="12573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2" name="Rectangle 14"/>
          <p:cNvSpPr>
            <a:spLocks noGrp="1" noChangeArrowheads="1"/>
          </p:cNvSpPr>
          <p:nvPr>
            <p:ph type="title"/>
          </p:nvPr>
        </p:nvSpPr>
        <p:spPr bwMode="auto">
          <a:xfrm>
            <a:off x="228600" y="76200"/>
            <a:ext cx="7313613" cy="5476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35522294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2200">
          <a:solidFill>
            <a:schemeClr val="tx1"/>
          </a:solidFill>
          <a:latin typeface="+mj-lt"/>
          <a:ea typeface="MS PGothic" panose="020B0600070205080204" pitchFamily="34" charset="-128"/>
          <a:cs typeface="+mj-cs"/>
        </a:defRPr>
      </a:lvl1pPr>
      <a:lvl2pPr algn="l" rtl="0" eaLnBrk="0" fontAlgn="base" hangingPunct="0">
        <a:spcBef>
          <a:spcPct val="0"/>
        </a:spcBef>
        <a:spcAft>
          <a:spcPct val="0"/>
        </a:spcAft>
        <a:defRPr sz="2200">
          <a:solidFill>
            <a:schemeClr val="tx1"/>
          </a:solidFill>
          <a:latin typeface="Arial" pitchFamily="34" charset="0"/>
          <a:ea typeface="MS PGothic" panose="020B0600070205080204" pitchFamily="34" charset="-128"/>
          <a:cs typeface="Arial" pitchFamily="34" charset="0"/>
        </a:defRPr>
      </a:lvl2pPr>
      <a:lvl3pPr algn="l" rtl="0" eaLnBrk="0" fontAlgn="base" hangingPunct="0">
        <a:spcBef>
          <a:spcPct val="0"/>
        </a:spcBef>
        <a:spcAft>
          <a:spcPct val="0"/>
        </a:spcAft>
        <a:defRPr sz="2200">
          <a:solidFill>
            <a:schemeClr val="tx1"/>
          </a:solidFill>
          <a:latin typeface="Arial" pitchFamily="34" charset="0"/>
          <a:ea typeface="MS PGothic" panose="020B0600070205080204" pitchFamily="34" charset="-128"/>
          <a:cs typeface="Arial" pitchFamily="34" charset="0"/>
        </a:defRPr>
      </a:lvl3pPr>
      <a:lvl4pPr algn="l" rtl="0" eaLnBrk="0" fontAlgn="base" hangingPunct="0">
        <a:spcBef>
          <a:spcPct val="0"/>
        </a:spcBef>
        <a:spcAft>
          <a:spcPct val="0"/>
        </a:spcAft>
        <a:defRPr sz="2200">
          <a:solidFill>
            <a:schemeClr val="tx1"/>
          </a:solidFill>
          <a:latin typeface="Arial" pitchFamily="34" charset="0"/>
          <a:ea typeface="MS PGothic" panose="020B0600070205080204" pitchFamily="34" charset="-128"/>
          <a:cs typeface="Arial" pitchFamily="34" charset="0"/>
        </a:defRPr>
      </a:lvl4pPr>
      <a:lvl5pPr algn="l" rtl="0" eaLnBrk="0" fontAlgn="base" hangingPunct="0">
        <a:spcBef>
          <a:spcPct val="0"/>
        </a:spcBef>
        <a:spcAft>
          <a:spcPct val="0"/>
        </a:spcAft>
        <a:defRPr sz="2200">
          <a:solidFill>
            <a:schemeClr val="tx1"/>
          </a:solidFill>
          <a:latin typeface="Arial" pitchFamily="34" charset="0"/>
          <a:ea typeface="MS PGothic" panose="020B0600070205080204" pitchFamily="34" charset="-128"/>
          <a:cs typeface="Arial" pitchFamily="34" charset="0"/>
        </a:defRPr>
      </a:lvl5pPr>
      <a:lvl6pPr marL="457200" algn="l" rtl="0" fontAlgn="base">
        <a:spcBef>
          <a:spcPct val="0"/>
        </a:spcBef>
        <a:spcAft>
          <a:spcPct val="0"/>
        </a:spcAft>
        <a:defRPr sz="2200">
          <a:solidFill>
            <a:schemeClr val="tx1"/>
          </a:solidFill>
          <a:latin typeface="Arial" pitchFamily="34" charset="0"/>
          <a:cs typeface="Arial" pitchFamily="34" charset="0"/>
        </a:defRPr>
      </a:lvl6pPr>
      <a:lvl7pPr marL="914400" algn="l" rtl="0" fontAlgn="base">
        <a:spcBef>
          <a:spcPct val="0"/>
        </a:spcBef>
        <a:spcAft>
          <a:spcPct val="0"/>
        </a:spcAft>
        <a:defRPr sz="2200">
          <a:solidFill>
            <a:schemeClr val="tx1"/>
          </a:solidFill>
          <a:latin typeface="Arial" pitchFamily="34" charset="0"/>
          <a:cs typeface="Arial" pitchFamily="34" charset="0"/>
        </a:defRPr>
      </a:lvl7pPr>
      <a:lvl8pPr marL="1371600" algn="l" rtl="0" fontAlgn="base">
        <a:spcBef>
          <a:spcPct val="0"/>
        </a:spcBef>
        <a:spcAft>
          <a:spcPct val="0"/>
        </a:spcAft>
        <a:defRPr sz="2200">
          <a:solidFill>
            <a:schemeClr val="tx1"/>
          </a:solidFill>
          <a:latin typeface="Arial" pitchFamily="34" charset="0"/>
          <a:cs typeface="Arial" pitchFamily="34" charset="0"/>
        </a:defRPr>
      </a:lvl8pPr>
      <a:lvl9pPr marL="1828800" algn="l" rtl="0" fontAlgn="base">
        <a:spcBef>
          <a:spcPct val="0"/>
        </a:spcBef>
        <a:spcAft>
          <a:spcPct val="0"/>
        </a:spcAft>
        <a:defRPr sz="2200">
          <a:solidFill>
            <a:schemeClr val="tx1"/>
          </a:solidFill>
          <a:latin typeface="Arial" pitchFamily="34" charset="0"/>
          <a:cs typeface="Arial" pitchFamily="34" charset="0"/>
        </a:defRPr>
      </a:lvl9pPr>
    </p:titleStyle>
    <p:bodyStyle>
      <a:lvl1pPr marL="231775" indent="-231775" algn="l" rtl="0" eaLnBrk="0" fontAlgn="base" hangingPunct="0">
        <a:spcBef>
          <a:spcPct val="60000"/>
        </a:spcBef>
        <a:spcAft>
          <a:spcPct val="20000"/>
        </a:spcAft>
        <a:buClr>
          <a:srgbClr val="00588D"/>
        </a:buClr>
        <a:buSzPct val="100000"/>
        <a:buFont typeface="Wingdings" panose="05000000000000000000" pitchFamily="2" charset="2"/>
        <a:buChar char="§"/>
        <a:defRPr b="1">
          <a:solidFill>
            <a:schemeClr val="tx1"/>
          </a:solidFill>
          <a:latin typeface="+mn-lt"/>
          <a:ea typeface="MS PGothic" panose="020B0600070205080204" pitchFamily="34" charset="-128"/>
          <a:cs typeface="+mn-cs"/>
        </a:defRPr>
      </a:lvl1pPr>
      <a:lvl2pPr marL="508000" indent="-161925" algn="l" rtl="0" eaLnBrk="0" fontAlgn="base" hangingPunct="0">
        <a:spcBef>
          <a:spcPct val="0"/>
        </a:spcBef>
        <a:spcAft>
          <a:spcPct val="20000"/>
        </a:spcAft>
        <a:buClr>
          <a:schemeClr val="tx1"/>
        </a:buClr>
        <a:buChar char="•"/>
        <a:defRPr sz="1600">
          <a:solidFill>
            <a:schemeClr val="tx1"/>
          </a:solidFill>
          <a:latin typeface="+mn-lt"/>
          <a:ea typeface="Arial" charset="0"/>
          <a:cs typeface="+mn-cs"/>
        </a:defRPr>
      </a:lvl2pPr>
      <a:lvl3pPr marL="855663" indent="-173038" algn="l" rtl="0" eaLnBrk="0" fontAlgn="base" hangingPunct="0">
        <a:spcBef>
          <a:spcPct val="0"/>
        </a:spcBef>
        <a:spcAft>
          <a:spcPct val="20000"/>
        </a:spcAft>
        <a:buClr>
          <a:schemeClr val="tx1"/>
        </a:buClr>
        <a:buChar char="–"/>
        <a:defRPr sz="1400">
          <a:solidFill>
            <a:schemeClr val="tx1"/>
          </a:solidFill>
          <a:latin typeface="+mn-lt"/>
          <a:ea typeface="Arial" charset="0"/>
          <a:cs typeface="+mn-cs"/>
        </a:defRPr>
      </a:lvl3pPr>
      <a:lvl4pPr marL="1146175" indent="-176213" algn="l" rtl="0" eaLnBrk="0" fontAlgn="base" hangingPunct="0">
        <a:spcBef>
          <a:spcPct val="0"/>
        </a:spcBef>
        <a:spcAft>
          <a:spcPct val="20000"/>
        </a:spcAft>
        <a:buClr>
          <a:schemeClr val="tx1"/>
        </a:buClr>
        <a:buChar char="»"/>
        <a:defRPr sz="1200">
          <a:solidFill>
            <a:schemeClr val="tx1"/>
          </a:solidFill>
          <a:latin typeface="+mn-lt"/>
          <a:ea typeface="Arial" charset="0"/>
          <a:cs typeface="+mn-cs"/>
        </a:defRPr>
      </a:lvl4pPr>
      <a:lvl5pPr marL="1422400" indent="-161925" algn="l" rtl="0" eaLnBrk="0" fontAlgn="base" hangingPunct="0">
        <a:spcBef>
          <a:spcPct val="0"/>
        </a:spcBef>
        <a:spcAft>
          <a:spcPct val="20000"/>
        </a:spcAft>
        <a:buClr>
          <a:schemeClr val="tx1"/>
        </a:buClr>
        <a:buChar char="•"/>
        <a:defRPr sz="1000">
          <a:solidFill>
            <a:schemeClr val="tx1"/>
          </a:solidFill>
          <a:latin typeface="+mn-lt"/>
          <a:ea typeface="Arial" charset="0"/>
          <a:cs typeface="+mn-cs"/>
        </a:defRPr>
      </a:lvl5pPr>
      <a:lvl6pPr marL="1879600" indent="-161925" algn="l" rtl="0" fontAlgn="base">
        <a:spcBef>
          <a:spcPct val="0"/>
        </a:spcBef>
        <a:spcAft>
          <a:spcPct val="20000"/>
        </a:spcAft>
        <a:buClr>
          <a:schemeClr val="tx1"/>
        </a:buClr>
        <a:buChar char="•"/>
        <a:defRPr sz="1000">
          <a:solidFill>
            <a:schemeClr val="tx1"/>
          </a:solidFill>
          <a:latin typeface="+mn-lt"/>
          <a:cs typeface="+mn-cs"/>
        </a:defRPr>
      </a:lvl6pPr>
      <a:lvl7pPr marL="2336800" indent="-161925" algn="l" rtl="0" fontAlgn="base">
        <a:spcBef>
          <a:spcPct val="0"/>
        </a:spcBef>
        <a:spcAft>
          <a:spcPct val="20000"/>
        </a:spcAft>
        <a:buClr>
          <a:schemeClr val="tx1"/>
        </a:buClr>
        <a:buChar char="•"/>
        <a:defRPr sz="1000">
          <a:solidFill>
            <a:schemeClr val="tx1"/>
          </a:solidFill>
          <a:latin typeface="+mn-lt"/>
          <a:cs typeface="+mn-cs"/>
        </a:defRPr>
      </a:lvl7pPr>
      <a:lvl8pPr marL="2794000" indent="-161925" algn="l" rtl="0" fontAlgn="base">
        <a:spcBef>
          <a:spcPct val="0"/>
        </a:spcBef>
        <a:spcAft>
          <a:spcPct val="20000"/>
        </a:spcAft>
        <a:buClr>
          <a:schemeClr val="tx1"/>
        </a:buClr>
        <a:buChar char="•"/>
        <a:defRPr sz="1000">
          <a:solidFill>
            <a:schemeClr val="tx1"/>
          </a:solidFill>
          <a:latin typeface="+mn-lt"/>
          <a:cs typeface="+mn-cs"/>
        </a:defRPr>
      </a:lvl8pPr>
      <a:lvl9pPr marL="3251200" indent="-161925" algn="l" rtl="0" fontAlgn="base">
        <a:spcBef>
          <a:spcPct val="0"/>
        </a:spcBef>
        <a:spcAft>
          <a:spcPct val="20000"/>
        </a:spcAft>
        <a:buClr>
          <a:schemeClr val="tx1"/>
        </a:buClr>
        <a:buChar char="•"/>
        <a:defRPr sz="1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Box 8"/>
          <p:cNvSpPr txBox="1">
            <a:spLocks noChangeArrowheads="1"/>
          </p:cNvSpPr>
          <p:nvPr/>
        </p:nvSpPr>
        <p:spPr bwMode="auto">
          <a:xfrm>
            <a:off x="1724025" y="43624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a:defRPr sz="2200">
                <a:solidFill>
                  <a:schemeClr val="tx1"/>
                </a:solidFill>
                <a:latin typeface="Arial" panose="020B0604020202020204" pitchFamily="34" charset="0"/>
                <a:cs typeface="Arial" panose="020B0604020202020204" pitchFamily="34" charset="0"/>
              </a:defRPr>
            </a:lvl1pPr>
            <a:lvl2pPr marL="742950" indent="-285750" algn="r">
              <a:defRPr sz="2200">
                <a:solidFill>
                  <a:schemeClr val="tx1"/>
                </a:solidFill>
                <a:latin typeface="Arial" panose="020B0604020202020204" pitchFamily="34" charset="0"/>
                <a:cs typeface="Arial" panose="020B0604020202020204" pitchFamily="34" charset="0"/>
              </a:defRPr>
            </a:lvl2pPr>
            <a:lvl3pPr marL="1143000" indent="-228600" algn="r">
              <a:defRPr sz="2200">
                <a:solidFill>
                  <a:schemeClr val="tx1"/>
                </a:solidFill>
                <a:latin typeface="Arial" panose="020B0604020202020204" pitchFamily="34" charset="0"/>
                <a:cs typeface="Arial" panose="020B0604020202020204" pitchFamily="34" charset="0"/>
              </a:defRPr>
            </a:lvl3pPr>
            <a:lvl4pPr marL="1600200" indent="-228600" algn="r">
              <a:defRPr sz="2200">
                <a:solidFill>
                  <a:schemeClr val="tx1"/>
                </a:solidFill>
                <a:latin typeface="Arial" panose="020B0604020202020204" pitchFamily="34" charset="0"/>
                <a:cs typeface="Arial" panose="020B0604020202020204" pitchFamily="34" charset="0"/>
              </a:defRPr>
            </a:lvl4pPr>
            <a:lvl5pPr marL="2057400" indent="-228600" algn="r">
              <a:defRPr sz="2200">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eaLnBrk="0" hangingPunct="0">
              <a:spcBef>
                <a:spcPct val="0"/>
              </a:spcBef>
              <a:spcAft>
                <a:spcPct val="0"/>
              </a:spcAft>
              <a:buClrTx/>
              <a:buSzTx/>
              <a:buFontTx/>
              <a:buNone/>
              <a:defRPr/>
            </a:pPr>
            <a:endParaRPr lang="en-US" altLang="en-US" sz="2400" dirty="0" smtClean="0">
              <a:solidFill>
                <a:srgbClr val="000000"/>
              </a:solidFill>
              <a:latin typeface="Times" panose="02020603050405020304" pitchFamily="18" charset="0"/>
              <a:ea typeface="ＭＳ Ｐゴシック" panose="020B0600070205080204" pitchFamily="50" charset="-128"/>
            </a:endParaRPr>
          </a:p>
        </p:txBody>
      </p:sp>
      <p:sp>
        <p:nvSpPr>
          <p:cNvPr id="1027" name="Rectangle 9"/>
          <p:cNvSpPr>
            <a:spLocks noChangeArrowheads="1"/>
          </p:cNvSpPr>
          <p:nvPr userDrawn="1"/>
        </p:nvSpPr>
        <p:spPr bwMode="auto">
          <a:xfrm>
            <a:off x="3175" y="1588"/>
            <a:ext cx="9140825" cy="6856412"/>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r">
              <a:defRPr sz="2200">
                <a:solidFill>
                  <a:schemeClr val="tx1"/>
                </a:solidFill>
                <a:latin typeface="Arial" panose="020B0604020202020204" pitchFamily="34" charset="0"/>
                <a:cs typeface="Arial" panose="020B0604020202020204" pitchFamily="34" charset="0"/>
              </a:defRPr>
            </a:lvl1pPr>
            <a:lvl2pPr marL="742950" indent="-285750" algn="r">
              <a:defRPr sz="2200">
                <a:solidFill>
                  <a:schemeClr val="tx1"/>
                </a:solidFill>
                <a:latin typeface="Arial" panose="020B0604020202020204" pitchFamily="34" charset="0"/>
                <a:cs typeface="Arial" panose="020B0604020202020204" pitchFamily="34" charset="0"/>
              </a:defRPr>
            </a:lvl2pPr>
            <a:lvl3pPr marL="1143000" indent="-228600" algn="r">
              <a:defRPr sz="2200">
                <a:solidFill>
                  <a:schemeClr val="tx1"/>
                </a:solidFill>
                <a:latin typeface="Arial" panose="020B0604020202020204" pitchFamily="34" charset="0"/>
                <a:cs typeface="Arial" panose="020B0604020202020204" pitchFamily="34" charset="0"/>
              </a:defRPr>
            </a:lvl3pPr>
            <a:lvl4pPr marL="1600200" indent="-228600" algn="r">
              <a:defRPr sz="2200">
                <a:solidFill>
                  <a:schemeClr val="tx1"/>
                </a:solidFill>
                <a:latin typeface="Arial" panose="020B0604020202020204" pitchFamily="34" charset="0"/>
                <a:cs typeface="Arial" panose="020B0604020202020204" pitchFamily="34" charset="0"/>
              </a:defRPr>
            </a:lvl4pPr>
            <a:lvl5pPr marL="2057400" indent="-228600" algn="r">
              <a:defRPr sz="2200">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ctr">
              <a:defRPr/>
            </a:pPr>
            <a:endParaRPr lang="ja-JP" altLang="en-US" sz="1800" dirty="0" smtClean="0">
              <a:solidFill>
                <a:srgbClr val="000000"/>
              </a:solidFill>
              <a:ea typeface="ＭＳ Ｐゴシック" panose="020B0600070205080204" pitchFamily="50" charset="-128"/>
            </a:endParaRPr>
          </a:p>
        </p:txBody>
      </p:sp>
      <p:sp>
        <p:nvSpPr>
          <p:cNvPr id="15" name="Rectangle 19"/>
          <p:cNvSpPr>
            <a:spLocks noGrp="1" noChangeArrowheads="1"/>
          </p:cNvSpPr>
          <p:nvPr>
            <p:ph type="sldNum" sz="quarter" idx="4"/>
          </p:nvPr>
        </p:nvSpPr>
        <p:spPr bwMode="auto">
          <a:xfrm>
            <a:off x="8594725" y="6584950"/>
            <a:ext cx="422275" cy="279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1000">
                <a:solidFill>
                  <a:srgbClr val="00588D"/>
                </a:solidFill>
                <a:ea typeface="ＭＳ Ｐゴシック" panose="020B0600070205080204" pitchFamily="50" charset="-128"/>
              </a:defRPr>
            </a:lvl1pPr>
          </a:lstStyle>
          <a:p>
            <a:pPr eaLnBrk="0" hangingPunct="0">
              <a:spcBef>
                <a:spcPct val="0"/>
              </a:spcBef>
              <a:spcAft>
                <a:spcPct val="0"/>
              </a:spcAft>
              <a:buClrTx/>
              <a:buSzTx/>
              <a:buFontTx/>
              <a:buNone/>
              <a:defRPr/>
            </a:pPr>
            <a:fld id="{3D3ECF8F-43C6-4553-BB89-3262CE1B6DE2}" type="slidenum">
              <a:rPr lang="en-US" altLang="en-US">
                <a:latin typeface="Arial" panose="020B0604020202020204" pitchFamily="34" charset="0"/>
                <a:cs typeface="Arial" panose="020B0604020202020204" pitchFamily="34" charset="0"/>
              </a:rPr>
              <a:pPr eaLnBrk="0" hangingPunct="0">
                <a:spcBef>
                  <a:spcPct val="0"/>
                </a:spcBef>
                <a:spcAft>
                  <a:spcPct val="0"/>
                </a:spcAft>
                <a:buClrTx/>
                <a:buSzTx/>
                <a:buFontTx/>
                <a:buNone/>
                <a:defRPr/>
              </a:pPr>
              <a:t>‹#›</a:t>
            </a:fld>
            <a:endParaRPr lang="en-US" altLang="en-US" dirty="0">
              <a:latin typeface="Arial" panose="020B0604020202020204" pitchFamily="34" charset="0"/>
              <a:cs typeface="Arial" panose="020B0604020202020204" pitchFamily="34" charset="0"/>
            </a:endParaRPr>
          </a:p>
        </p:txBody>
      </p:sp>
      <p:sp>
        <p:nvSpPr>
          <p:cNvPr id="16" name="Rectangle 20"/>
          <p:cNvSpPr>
            <a:spLocks noGrp="1" noChangeArrowheads="1"/>
          </p:cNvSpPr>
          <p:nvPr>
            <p:ph type="dt" sz="half" idx="2"/>
          </p:nvPr>
        </p:nvSpPr>
        <p:spPr bwMode="auto">
          <a:xfrm>
            <a:off x="7264400" y="6591300"/>
            <a:ext cx="958850" cy="266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1000">
                <a:latin typeface="Arial" charset="0"/>
                <a:ea typeface="ＭＳ Ｐゴシック" pitchFamily="50" charset="-128"/>
                <a:cs typeface="Arial" charset="0"/>
              </a:defRPr>
            </a:lvl1pPr>
          </a:lstStyle>
          <a:p>
            <a:pPr eaLnBrk="0" hangingPunct="0">
              <a:spcBef>
                <a:spcPct val="0"/>
              </a:spcBef>
              <a:spcAft>
                <a:spcPct val="0"/>
              </a:spcAft>
              <a:buClrTx/>
              <a:buSzTx/>
              <a:buFontTx/>
              <a:buNone/>
              <a:defRPr/>
            </a:pPr>
            <a:fld id="{3353E28A-3484-45E0-A9C9-4EDE1BA75D10}" type="datetime1">
              <a:rPr lang="en-US" altLang="ja-JP">
                <a:solidFill>
                  <a:srgbClr val="000000"/>
                </a:solidFill>
              </a:rPr>
              <a:pPr eaLnBrk="0" hangingPunct="0">
                <a:spcBef>
                  <a:spcPct val="0"/>
                </a:spcBef>
                <a:spcAft>
                  <a:spcPct val="0"/>
                </a:spcAft>
                <a:buClrTx/>
                <a:buSzTx/>
                <a:buFontTx/>
                <a:buNone/>
                <a:defRPr/>
              </a:pPr>
              <a:t>6/12/2014</a:t>
            </a:fld>
            <a:endParaRPr lang="en-US" altLang="en-US" dirty="0">
              <a:solidFill>
                <a:srgbClr val="000000"/>
              </a:solidFill>
            </a:endParaRPr>
          </a:p>
        </p:txBody>
      </p:sp>
      <p:sp>
        <p:nvSpPr>
          <p:cNvPr id="17" name="Rectangle 21"/>
          <p:cNvSpPr>
            <a:spLocks noGrp="1" noChangeArrowheads="1"/>
          </p:cNvSpPr>
          <p:nvPr>
            <p:ph type="ftr" sz="quarter" idx="3"/>
          </p:nvPr>
        </p:nvSpPr>
        <p:spPr bwMode="auto">
          <a:xfrm>
            <a:off x="2973388" y="6573838"/>
            <a:ext cx="4268787" cy="3032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000">
                <a:solidFill>
                  <a:srgbClr val="00588D"/>
                </a:solidFill>
                <a:latin typeface="Arial" charset="0"/>
                <a:ea typeface="ＭＳ Ｐゴシック" pitchFamily="50" charset="-128"/>
                <a:cs typeface="Arial" charset="0"/>
              </a:defRPr>
            </a:lvl1pPr>
          </a:lstStyle>
          <a:p>
            <a:pPr eaLnBrk="0" hangingPunct="0">
              <a:spcBef>
                <a:spcPct val="0"/>
              </a:spcBef>
              <a:spcAft>
                <a:spcPct val="0"/>
              </a:spcAft>
              <a:buClrTx/>
              <a:buSzTx/>
              <a:buFontTx/>
              <a:buNone/>
              <a:defRPr/>
            </a:pPr>
            <a:endParaRPr lang="en-US" altLang="en-US"/>
          </a:p>
        </p:txBody>
      </p:sp>
      <p:sp>
        <p:nvSpPr>
          <p:cNvPr id="18" name="Rectangle 24"/>
          <p:cNvSpPr>
            <a:spLocks noChangeArrowheads="1"/>
          </p:cNvSpPr>
          <p:nvPr/>
        </p:nvSpPr>
        <p:spPr bwMode="auto">
          <a:xfrm>
            <a:off x="185738" y="6610350"/>
            <a:ext cx="2576512" cy="228600"/>
          </a:xfrm>
          <a:prstGeom prst="rect">
            <a:avLst/>
          </a:prstGeom>
          <a:noFill/>
          <a:ln w="9525">
            <a:noFill/>
            <a:miter lim="800000"/>
            <a:headEnd/>
            <a:tailEnd/>
          </a:ln>
          <a:effectLst/>
        </p:spPr>
        <p:txBody>
          <a:bodyPr anchor="ctr">
            <a:spAutoFit/>
          </a:bodyPr>
          <a:lstStyle>
            <a:lvl1pPr>
              <a:defRPr sz="2200">
                <a:solidFill>
                  <a:schemeClr val="tx1"/>
                </a:solidFill>
                <a:latin typeface="Arial" panose="020B0604020202020204" pitchFamily="34" charset="0"/>
                <a:cs typeface="Arial" panose="020B0604020202020204" pitchFamily="34" charset="0"/>
              </a:defRPr>
            </a:lvl1pPr>
            <a:lvl2pPr marL="742950" indent="-285750">
              <a:defRPr sz="2200">
                <a:solidFill>
                  <a:schemeClr val="tx1"/>
                </a:solidFill>
                <a:latin typeface="Arial" panose="020B0604020202020204" pitchFamily="34" charset="0"/>
                <a:cs typeface="Arial" panose="020B0604020202020204" pitchFamily="34" charset="0"/>
              </a:defRPr>
            </a:lvl2pPr>
            <a:lvl3pPr marL="1143000" indent="-228600">
              <a:defRPr sz="2200">
                <a:solidFill>
                  <a:schemeClr val="tx1"/>
                </a:solidFill>
                <a:latin typeface="Arial" panose="020B0604020202020204" pitchFamily="34" charset="0"/>
                <a:cs typeface="Arial" panose="020B0604020202020204" pitchFamily="34" charset="0"/>
              </a:defRPr>
            </a:lvl3pPr>
            <a:lvl4pPr marL="1600200" indent="-228600">
              <a:defRPr sz="2200">
                <a:solidFill>
                  <a:schemeClr val="tx1"/>
                </a:solidFill>
                <a:latin typeface="Arial" panose="020B0604020202020204" pitchFamily="34" charset="0"/>
                <a:cs typeface="Arial" panose="020B0604020202020204" pitchFamily="34" charset="0"/>
              </a:defRPr>
            </a:lvl4pPr>
            <a:lvl5pPr marL="2057400" indent="-228600">
              <a:defRPr sz="2200">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eaLnBrk="0" hangingPunct="0">
              <a:spcBef>
                <a:spcPct val="0"/>
              </a:spcBef>
              <a:spcAft>
                <a:spcPct val="0"/>
              </a:spcAft>
              <a:buClrTx/>
              <a:buSzTx/>
              <a:buFontTx/>
              <a:buNone/>
              <a:defRPr/>
            </a:pPr>
            <a:r>
              <a:rPr lang="en-US" altLang="en-US" sz="900" dirty="0" smtClean="0">
                <a:solidFill>
                  <a:srgbClr val="000000"/>
                </a:solidFill>
                <a:ea typeface="ＭＳ Ｐゴシック" panose="020B0600070205080204" pitchFamily="50" charset="-128"/>
              </a:rPr>
              <a:t>© 201</a:t>
            </a:r>
            <a:r>
              <a:rPr lang="en-US" altLang="ja-JP" sz="900" dirty="0" smtClean="0">
                <a:solidFill>
                  <a:srgbClr val="000000"/>
                </a:solidFill>
                <a:ea typeface="ＭＳ Ｐゴシック" panose="020B0600070205080204" pitchFamily="50" charset="-128"/>
              </a:rPr>
              <a:t>4</a:t>
            </a:r>
            <a:r>
              <a:rPr lang="en-US" altLang="en-US" sz="900" dirty="0" smtClean="0">
                <a:solidFill>
                  <a:srgbClr val="000000"/>
                </a:solidFill>
                <a:ea typeface="ＭＳ Ｐゴシック" panose="020B0600070205080204" pitchFamily="50" charset="-128"/>
              </a:rPr>
              <a:t> HGST, a Western Digital company</a:t>
            </a:r>
          </a:p>
        </p:txBody>
      </p:sp>
      <p:cxnSp>
        <p:nvCxnSpPr>
          <p:cNvPr id="1032" name="Straight Connector 18"/>
          <p:cNvCxnSpPr>
            <a:cxnSpLocks noChangeShapeType="1"/>
          </p:cNvCxnSpPr>
          <p:nvPr/>
        </p:nvCxnSpPr>
        <p:spPr bwMode="auto">
          <a:xfrm>
            <a:off x="0" y="698500"/>
            <a:ext cx="9136063" cy="0"/>
          </a:xfrm>
          <a:prstGeom prst="line">
            <a:avLst/>
          </a:prstGeom>
          <a:noFill/>
          <a:ln w="12700" algn="ctr">
            <a:solidFill>
              <a:srgbClr val="00588D"/>
            </a:solidFill>
            <a:round/>
            <a:headEnd/>
            <a:tailEnd/>
          </a:ln>
          <a:extLst>
            <a:ext uri="{909E8E84-426E-40DD-AFC4-6F175D3DCCD1}">
              <a14:hiddenFill xmlns:a14="http://schemas.microsoft.com/office/drawing/2010/main">
                <a:noFill/>
              </a14:hiddenFill>
            </a:ext>
          </a:extLst>
        </p:spPr>
      </p:cxnSp>
      <p:cxnSp>
        <p:nvCxnSpPr>
          <p:cNvPr id="1033" name="Straight Connector 19"/>
          <p:cNvCxnSpPr>
            <a:cxnSpLocks noChangeShapeType="1"/>
          </p:cNvCxnSpPr>
          <p:nvPr/>
        </p:nvCxnSpPr>
        <p:spPr bwMode="auto">
          <a:xfrm>
            <a:off x="0" y="6596063"/>
            <a:ext cx="9136063" cy="0"/>
          </a:xfrm>
          <a:prstGeom prst="line">
            <a:avLst/>
          </a:prstGeom>
          <a:noFill/>
          <a:ln w="6350" algn="ctr">
            <a:solidFill>
              <a:srgbClr val="00588D"/>
            </a:solidFill>
            <a:round/>
            <a:headEnd/>
            <a:tailEnd/>
          </a:ln>
          <a:extLst>
            <a:ext uri="{909E8E84-426E-40DD-AFC4-6F175D3DCCD1}">
              <a14:hiddenFill xmlns:a14="http://schemas.microsoft.com/office/drawing/2010/main">
                <a:noFill/>
              </a14:hiddenFill>
            </a:ext>
          </a:extLst>
        </p:spPr>
      </p:cxnSp>
      <p:sp>
        <p:nvSpPr>
          <p:cNvPr id="1034" name="Rectangle 14"/>
          <p:cNvSpPr>
            <a:spLocks noGrp="1" noChangeArrowheads="1"/>
          </p:cNvSpPr>
          <p:nvPr>
            <p:ph type="title"/>
          </p:nvPr>
        </p:nvSpPr>
        <p:spPr bwMode="auto">
          <a:xfrm>
            <a:off x="1524000" y="153988"/>
            <a:ext cx="74945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ltLang="en-US" smtClean="0"/>
              <a:t>Click to edit Master title style</a:t>
            </a:r>
          </a:p>
        </p:txBody>
      </p:sp>
      <p:pic>
        <p:nvPicPr>
          <p:cNvPr id="1035" name="Picture 13" descr="HGST_aWDco_2C_301c.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52400" y="152400"/>
            <a:ext cx="12954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6" name="Rectangle 7"/>
          <p:cNvSpPr>
            <a:spLocks noGrp="1" noChangeArrowheads="1"/>
          </p:cNvSpPr>
          <p:nvPr>
            <p:ph type="body" idx="1"/>
          </p:nvPr>
        </p:nvSpPr>
        <p:spPr bwMode="auto">
          <a:xfrm>
            <a:off x="152400" y="762000"/>
            <a:ext cx="883602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7" name="Rectangle 24"/>
          <p:cNvSpPr>
            <a:spLocks noChangeArrowheads="1"/>
          </p:cNvSpPr>
          <p:nvPr/>
        </p:nvSpPr>
        <p:spPr bwMode="auto">
          <a:xfrm>
            <a:off x="2706688" y="6629400"/>
            <a:ext cx="16367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r">
              <a:defRPr sz="2200">
                <a:solidFill>
                  <a:schemeClr val="tx1"/>
                </a:solidFill>
                <a:latin typeface="Arial" panose="020B0604020202020204" pitchFamily="34" charset="0"/>
                <a:cs typeface="Arial" panose="020B0604020202020204" pitchFamily="34" charset="0"/>
              </a:defRPr>
            </a:lvl1pPr>
            <a:lvl2pPr marL="742950" indent="-285750" algn="r">
              <a:defRPr sz="2200">
                <a:solidFill>
                  <a:schemeClr val="tx1"/>
                </a:solidFill>
                <a:latin typeface="Arial" panose="020B0604020202020204" pitchFamily="34" charset="0"/>
                <a:cs typeface="Arial" panose="020B0604020202020204" pitchFamily="34" charset="0"/>
              </a:defRPr>
            </a:lvl2pPr>
            <a:lvl3pPr marL="1143000" indent="-228600" algn="r">
              <a:defRPr sz="2200">
                <a:solidFill>
                  <a:schemeClr val="tx1"/>
                </a:solidFill>
                <a:latin typeface="Arial" panose="020B0604020202020204" pitchFamily="34" charset="0"/>
                <a:cs typeface="Arial" panose="020B0604020202020204" pitchFamily="34" charset="0"/>
              </a:defRPr>
            </a:lvl3pPr>
            <a:lvl4pPr marL="1600200" indent="-228600" algn="r">
              <a:defRPr sz="2200">
                <a:solidFill>
                  <a:schemeClr val="tx1"/>
                </a:solidFill>
                <a:latin typeface="Arial" panose="020B0604020202020204" pitchFamily="34" charset="0"/>
                <a:cs typeface="Arial" panose="020B0604020202020204" pitchFamily="34" charset="0"/>
              </a:defRPr>
            </a:lvl4pPr>
            <a:lvl5pPr marL="2057400" indent="-228600" algn="r">
              <a:defRPr sz="2200">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ctr" eaLnBrk="0" hangingPunct="0">
              <a:spcBef>
                <a:spcPct val="0"/>
              </a:spcBef>
              <a:spcAft>
                <a:spcPct val="0"/>
              </a:spcAft>
              <a:buClrTx/>
              <a:buSzTx/>
              <a:buFontTx/>
              <a:buNone/>
              <a:defRPr/>
            </a:pPr>
            <a:r>
              <a:rPr lang="en-US" altLang="en-US" sz="900" dirty="0" smtClean="0">
                <a:solidFill>
                  <a:srgbClr val="548DD4"/>
                </a:solidFill>
                <a:ea typeface="ＭＳ Ｐゴシック" panose="020B0600070205080204" pitchFamily="50" charset="-128"/>
              </a:rPr>
              <a:t>HGST Confidential</a:t>
            </a:r>
          </a:p>
        </p:txBody>
      </p:sp>
      <p:sp>
        <p:nvSpPr>
          <p:cNvPr id="1038" name="Rectangle 6"/>
          <p:cNvSpPr>
            <a:spLocks noChangeArrowheads="1"/>
          </p:cNvSpPr>
          <p:nvPr userDrawn="1"/>
        </p:nvSpPr>
        <p:spPr bwMode="auto">
          <a:xfrm>
            <a:off x="4446588" y="6591300"/>
            <a:ext cx="2438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lgn="r">
              <a:defRPr sz="2200">
                <a:solidFill>
                  <a:schemeClr val="tx1"/>
                </a:solidFill>
                <a:latin typeface="Arial" panose="020B0604020202020204" pitchFamily="34" charset="0"/>
                <a:cs typeface="Arial" panose="020B0604020202020204" pitchFamily="34" charset="0"/>
              </a:defRPr>
            </a:lvl1pPr>
            <a:lvl2pPr marL="742950" indent="-285750" algn="r">
              <a:defRPr sz="2200">
                <a:solidFill>
                  <a:schemeClr val="tx1"/>
                </a:solidFill>
                <a:latin typeface="Arial" panose="020B0604020202020204" pitchFamily="34" charset="0"/>
                <a:cs typeface="Arial" panose="020B0604020202020204" pitchFamily="34" charset="0"/>
              </a:defRPr>
            </a:lvl2pPr>
            <a:lvl3pPr marL="1143000" indent="-228600" algn="r">
              <a:defRPr sz="2200">
                <a:solidFill>
                  <a:schemeClr val="tx1"/>
                </a:solidFill>
                <a:latin typeface="Arial" panose="020B0604020202020204" pitchFamily="34" charset="0"/>
                <a:cs typeface="Arial" panose="020B0604020202020204" pitchFamily="34" charset="0"/>
              </a:defRPr>
            </a:lvl3pPr>
            <a:lvl4pPr marL="1600200" indent="-228600" algn="r">
              <a:defRPr sz="2200">
                <a:solidFill>
                  <a:schemeClr val="tx1"/>
                </a:solidFill>
                <a:latin typeface="Arial" panose="020B0604020202020204" pitchFamily="34" charset="0"/>
                <a:cs typeface="Arial" panose="020B0604020202020204" pitchFamily="34" charset="0"/>
              </a:defRPr>
            </a:lvl4pPr>
            <a:lvl5pPr marL="2057400" indent="-228600" algn="r">
              <a:defRPr sz="2200">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eaLnBrk="0" hangingPunct="0">
              <a:lnSpc>
                <a:spcPct val="85000"/>
              </a:lnSpc>
              <a:spcBef>
                <a:spcPct val="0"/>
              </a:spcBef>
              <a:spcAft>
                <a:spcPct val="0"/>
              </a:spcAft>
              <a:buClrTx/>
              <a:buSzTx/>
              <a:buFontTx/>
              <a:buNone/>
              <a:defRPr/>
            </a:pPr>
            <a:r>
              <a:rPr lang="en-US" altLang="ja-JP" sz="1000" b="1" i="1" u="sng" dirty="0" smtClean="0">
                <a:solidFill>
                  <a:srgbClr val="FF0000"/>
                </a:solidFill>
                <a:ea typeface="ＭＳ Ｐゴシック" panose="020B0600070205080204" pitchFamily="50" charset="-128"/>
              </a:rPr>
              <a:t>HGST Internal Discussion Purpose Only </a:t>
            </a:r>
          </a:p>
          <a:p>
            <a:pPr algn="l" eaLnBrk="0" hangingPunct="0">
              <a:lnSpc>
                <a:spcPct val="85000"/>
              </a:lnSpc>
              <a:spcBef>
                <a:spcPct val="0"/>
              </a:spcBef>
              <a:spcAft>
                <a:spcPct val="0"/>
              </a:spcAft>
              <a:buClrTx/>
              <a:buSzTx/>
              <a:buFontTx/>
              <a:buNone/>
              <a:defRPr/>
            </a:pPr>
            <a:r>
              <a:rPr lang="ja-JP" altLang="en-US" sz="1000" b="1" i="1" dirty="0" smtClean="0">
                <a:solidFill>
                  <a:srgbClr val="FF0000"/>
                </a:solidFill>
                <a:ea typeface="ＭＳ Ｐゴシック" panose="020B0600070205080204" pitchFamily="50" charset="-128"/>
              </a:rPr>
              <a:t>　　　　              </a:t>
            </a:r>
            <a:r>
              <a:rPr lang="en-US" altLang="ja-JP" sz="1000" b="1" i="1" u="sng" dirty="0" smtClean="0">
                <a:solidFill>
                  <a:srgbClr val="FF0000"/>
                </a:solidFill>
                <a:ea typeface="ＭＳ Ｐゴシック" panose="020B0600070205080204" pitchFamily="50" charset="-128"/>
              </a:rPr>
              <a:t>– Not for Customer Presentation</a:t>
            </a:r>
          </a:p>
        </p:txBody>
      </p:sp>
    </p:spTree>
    <p:extLst>
      <p:ext uri="{BB962C8B-B14F-4D97-AF65-F5344CB8AC3E}">
        <p14:creationId xmlns:p14="http://schemas.microsoft.com/office/powerpoint/2010/main" val="1237573162"/>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timing>
    <p:tnLst>
      <p:par>
        <p:cTn id="1" dur="indefinite" restart="never" nodeType="tmRoot"/>
      </p:par>
    </p:tnLst>
  </p:timing>
  <p:hf hdr="0" ftr="0" dt="0"/>
  <p:txStyles>
    <p:titleStyle>
      <a:lvl1pPr algn="r" rtl="0" eaLnBrk="0" fontAlgn="base" hangingPunct="0">
        <a:spcBef>
          <a:spcPct val="0"/>
        </a:spcBef>
        <a:spcAft>
          <a:spcPct val="0"/>
        </a:spcAft>
        <a:defRPr sz="2200">
          <a:solidFill>
            <a:schemeClr val="tx1"/>
          </a:solidFill>
          <a:latin typeface="+mj-lt"/>
          <a:ea typeface="+mj-ea"/>
          <a:cs typeface="+mj-cs"/>
        </a:defRPr>
      </a:lvl1pPr>
      <a:lvl2pPr algn="r" rtl="0" eaLnBrk="0" fontAlgn="base" hangingPunct="0">
        <a:spcBef>
          <a:spcPct val="0"/>
        </a:spcBef>
        <a:spcAft>
          <a:spcPct val="0"/>
        </a:spcAft>
        <a:defRPr sz="2200">
          <a:solidFill>
            <a:schemeClr val="tx1"/>
          </a:solidFill>
          <a:latin typeface="Arial" charset="0"/>
          <a:cs typeface="Arial" charset="0"/>
        </a:defRPr>
      </a:lvl2pPr>
      <a:lvl3pPr algn="r" rtl="0" eaLnBrk="0" fontAlgn="base" hangingPunct="0">
        <a:spcBef>
          <a:spcPct val="0"/>
        </a:spcBef>
        <a:spcAft>
          <a:spcPct val="0"/>
        </a:spcAft>
        <a:defRPr sz="2200">
          <a:solidFill>
            <a:schemeClr val="tx1"/>
          </a:solidFill>
          <a:latin typeface="Arial" charset="0"/>
          <a:cs typeface="Arial" charset="0"/>
        </a:defRPr>
      </a:lvl3pPr>
      <a:lvl4pPr algn="r" rtl="0" eaLnBrk="0" fontAlgn="base" hangingPunct="0">
        <a:spcBef>
          <a:spcPct val="0"/>
        </a:spcBef>
        <a:spcAft>
          <a:spcPct val="0"/>
        </a:spcAft>
        <a:defRPr sz="2200">
          <a:solidFill>
            <a:schemeClr val="tx1"/>
          </a:solidFill>
          <a:latin typeface="Arial" charset="0"/>
          <a:cs typeface="Arial" charset="0"/>
        </a:defRPr>
      </a:lvl4pPr>
      <a:lvl5pPr algn="r" rtl="0" eaLnBrk="0" fontAlgn="base" hangingPunct="0">
        <a:spcBef>
          <a:spcPct val="0"/>
        </a:spcBef>
        <a:spcAft>
          <a:spcPct val="0"/>
        </a:spcAft>
        <a:defRPr sz="2200">
          <a:solidFill>
            <a:schemeClr val="tx1"/>
          </a:solidFill>
          <a:latin typeface="Arial" charset="0"/>
          <a:cs typeface="Arial" charset="0"/>
        </a:defRPr>
      </a:lvl5pPr>
      <a:lvl6pPr marL="457200" algn="r" rtl="0" eaLnBrk="0" fontAlgn="base" hangingPunct="0">
        <a:spcBef>
          <a:spcPct val="0"/>
        </a:spcBef>
        <a:spcAft>
          <a:spcPct val="0"/>
        </a:spcAft>
        <a:defRPr sz="2200">
          <a:solidFill>
            <a:schemeClr val="tx1"/>
          </a:solidFill>
          <a:latin typeface="Arial" charset="0"/>
          <a:cs typeface="Arial" charset="0"/>
        </a:defRPr>
      </a:lvl6pPr>
      <a:lvl7pPr marL="914400" algn="r" rtl="0" eaLnBrk="0" fontAlgn="base" hangingPunct="0">
        <a:spcBef>
          <a:spcPct val="0"/>
        </a:spcBef>
        <a:spcAft>
          <a:spcPct val="0"/>
        </a:spcAft>
        <a:defRPr sz="2200">
          <a:solidFill>
            <a:schemeClr val="tx1"/>
          </a:solidFill>
          <a:latin typeface="Arial" charset="0"/>
          <a:cs typeface="Arial" charset="0"/>
        </a:defRPr>
      </a:lvl7pPr>
      <a:lvl8pPr marL="1371600" algn="r" rtl="0" eaLnBrk="0" fontAlgn="base" hangingPunct="0">
        <a:spcBef>
          <a:spcPct val="0"/>
        </a:spcBef>
        <a:spcAft>
          <a:spcPct val="0"/>
        </a:spcAft>
        <a:defRPr sz="2200">
          <a:solidFill>
            <a:schemeClr val="tx1"/>
          </a:solidFill>
          <a:latin typeface="Arial" charset="0"/>
          <a:cs typeface="Arial" charset="0"/>
        </a:defRPr>
      </a:lvl8pPr>
      <a:lvl9pPr marL="1828800" algn="r" rtl="0" eaLnBrk="0" fontAlgn="base" hangingPunct="0">
        <a:spcBef>
          <a:spcPct val="0"/>
        </a:spcBef>
        <a:spcAft>
          <a:spcPct val="0"/>
        </a:spcAft>
        <a:defRPr sz="2200">
          <a:solidFill>
            <a:schemeClr val="tx1"/>
          </a:solidFill>
          <a:latin typeface="Arial" charset="0"/>
          <a:cs typeface="Arial" charset="0"/>
        </a:defRPr>
      </a:lvl9pPr>
    </p:titleStyle>
    <p:bodyStyle>
      <a:lvl1pPr marL="231775" indent="-231775" algn="l" rtl="0" eaLnBrk="0" fontAlgn="base" hangingPunct="0">
        <a:spcBef>
          <a:spcPct val="60000"/>
        </a:spcBef>
        <a:spcAft>
          <a:spcPct val="20000"/>
        </a:spcAft>
        <a:buClr>
          <a:srgbClr val="00588D"/>
        </a:buClr>
        <a:buSzPct val="100000"/>
        <a:buFont typeface="Wingdings" panose="05000000000000000000" pitchFamily="2" charset="2"/>
        <a:buChar char="§"/>
        <a:defRPr b="1">
          <a:solidFill>
            <a:schemeClr val="tx1"/>
          </a:solidFill>
          <a:latin typeface="+mn-lt"/>
          <a:ea typeface="+mn-ea"/>
          <a:cs typeface="+mn-cs"/>
        </a:defRPr>
      </a:lvl1pPr>
      <a:lvl2pPr marL="508000" indent="-161925" algn="l" rtl="0" eaLnBrk="0" fontAlgn="base" hangingPunct="0">
        <a:spcBef>
          <a:spcPct val="0"/>
        </a:spcBef>
        <a:spcAft>
          <a:spcPct val="20000"/>
        </a:spcAft>
        <a:buClr>
          <a:schemeClr val="tx1"/>
        </a:buClr>
        <a:buChar char="•"/>
        <a:defRPr sz="1600">
          <a:solidFill>
            <a:schemeClr val="tx1"/>
          </a:solidFill>
          <a:latin typeface="+mn-lt"/>
          <a:cs typeface="+mn-cs"/>
        </a:defRPr>
      </a:lvl2pPr>
      <a:lvl3pPr marL="855663" indent="-173038" algn="l" rtl="0" eaLnBrk="0" fontAlgn="base" hangingPunct="0">
        <a:spcBef>
          <a:spcPct val="0"/>
        </a:spcBef>
        <a:spcAft>
          <a:spcPct val="20000"/>
        </a:spcAft>
        <a:buClr>
          <a:schemeClr val="tx1"/>
        </a:buClr>
        <a:buChar char="–"/>
        <a:defRPr sz="1400">
          <a:solidFill>
            <a:schemeClr val="tx1"/>
          </a:solidFill>
          <a:latin typeface="+mn-lt"/>
          <a:cs typeface="+mn-cs"/>
        </a:defRPr>
      </a:lvl3pPr>
      <a:lvl4pPr marL="1146175" indent="-176213" algn="l" rtl="0" eaLnBrk="0" fontAlgn="base" hangingPunct="0">
        <a:spcBef>
          <a:spcPct val="0"/>
        </a:spcBef>
        <a:spcAft>
          <a:spcPct val="20000"/>
        </a:spcAft>
        <a:buClr>
          <a:schemeClr val="tx1"/>
        </a:buClr>
        <a:buChar char="»"/>
        <a:defRPr sz="1200">
          <a:solidFill>
            <a:schemeClr val="tx1"/>
          </a:solidFill>
          <a:latin typeface="+mn-lt"/>
          <a:cs typeface="+mn-cs"/>
        </a:defRPr>
      </a:lvl4pPr>
      <a:lvl5pPr marL="1422400" indent="-161925" algn="l" rtl="0" eaLnBrk="0" fontAlgn="base" hangingPunct="0">
        <a:spcBef>
          <a:spcPct val="0"/>
        </a:spcBef>
        <a:spcAft>
          <a:spcPct val="20000"/>
        </a:spcAft>
        <a:buClr>
          <a:schemeClr val="tx1"/>
        </a:buClr>
        <a:buChar char="•"/>
        <a:defRPr sz="1000">
          <a:solidFill>
            <a:schemeClr val="tx1"/>
          </a:solidFill>
          <a:latin typeface="+mn-lt"/>
          <a:cs typeface="+mn-cs"/>
        </a:defRPr>
      </a:lvl5pPr>
      <a:lvl6pPr marL="1879600" indent="-161925" algn="l" rtl="0" eaLnBrk="0" fontAlgn="base" hangingPunct="0">
        <a:spcBef>
          <a:spcPct val="0"/>
        </a:spcBef>
        <a:spcAft>
          <a:spcPct val="20000"/>
        </a:spcAft>
        <a:buClr>
          <a:schemeClr val="tx1"/>
        </a:buClr>
        <a:buChar char="•"/>
        <a:defRPr sz="1000">
          <a:solidFill>
            <a:schemeClr val="tx1"/>
          </a:solidFill>
          <a:latin typeface="+mn-lt"/>
          <a:cs typeface="+mn-cs"/>
        </a:defRPr>
      </a:lvl6pPr>
      <a:lvl7pPr marL="2336800" indent="-161925" algn="l" rtl="0" eaLnBrk="0" fontAlgn="base" hangingPunct="0">
        <a:spcBef>
          <a:spcPct val="0"/>
        </a:spcBef>
        <a:spcAft>
          <a:spcPct val="20000"/>
        </a:spcAft>
        <a:buClr>
          <a:schemeClr val="tx1"/>
        </a:buClr>
        <a:buChar char="•"/>
        <a:defRPr sz="1000">
          <a:solidFill>
            <a:schemeClr val="tx1"/>
          </a:solidFill>
          <a:latin typeface="+mn-lt"/>
          <a:cs typeface="+mn-cs"/>
        </a:defRPr>
      </a:lvl7pPr>
      <a:lvl8pPr marL="2794000" indent="-161925" algn="l" rtl="0" eaLnBrk="0" fontAlgn="base" hangingPunct="0">
        <a:spcBef>
          <a:spcPct val="0"/>
        </a:spcBef>
        <a:spcAft>
          <a:spcPct val="20000"/>
        </a:spcAft>
        <a:buClr>
          <a:schemeClr val="tx1"/>
        </a:buClr>
        <a:buChar char="•"/>
        <a:defRPr sz="1000">
          <a:solidFill>
            <a:schemeClr val="tx1"/>
          </a:solidFill>
          <a:latin typeface="+mn-lt"/>
          <a:cs typeface="+mn-cs"/>
        </a:defRPr>
      </a:lvl8pPr>
      <a:lvl9pPr marL="3251200" indent="-161925" algn="l" rtl="0" eaLnBrk="0" fontAlgn="base" hangingPunct="0">
        <a:spcBef>
          <a:spcPct val="0"/>
        </a:spcBef>
        <a:spcAft>
          <a:spcPct val="20000"/>
        </a:spcAft>
        <a:buClr>
          <a:schemeClr val="tx1"/>
        </a:buClr>
        <a:buChar char="•"/>
        <a:defRPr sz="1000">
          <a:solidFill>
            <a:schemeClr val="tx1"/>
          </a:solidFill>
          <a:latin typeface="+mn-lt"/>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77256" name="Text Box 8"/>
          <p:cNvSpPr txBox="1">
            <a:spLocks noChangeArrowheads="1"/>
          </p:cNvSpPr>
          <p:nvPr/>
        </p:nvSpPr>
        <p:spPr bwMode="auto">
          <a:xfrm>
            <a:off x="1724025" y="4362450"/>
            <a:ext cx="184150" cy="457200"/>
          </a:xfrm>
          <a:prstGeom prst="rect">
            <a:avLst/>
          </a:prstGeom>
          <a:noFill/>
          <a:ln w="9525">
            <a:noFill/>
            <a:miter lim="800000"/>
            <a:headEnd/>
            <a:tailEnd/>
          </a:ln>
          <a:effectLst/>
        </p:spPr>
        <p:txBody>
          <a:bodyPr wrap="none">
            <a:spAutoFit/>
          </a:bodyPr>
          <a:lstStyle/>
          <a:p>
            <a:pPr algn="l" eaLnBrk="0" hangingPunct="0">
              <a:spcBef>
                <a:spcPct val="0"/>
              </a:spcBef>
              <a:spcAft>
                <a:spcPct val="0"/>
              </a:spcAft>
              <a:buClrTx/>
              <a:buSzTx/>
              <a:buFontTx/>
              <a:buNone/>
            </a:pPr>
            <a:endParaRPr lang="en-US" altLang="en-US" sz="2400">
              <a:solidFill>
                <a:srgbClr val="000000"/>
              </a:solidFill>
              <a:latin typeface="Times" pitchFamily="18" charset="0"/>
            </a:endParaRPr>
          </a:p>
        </p:txBody>
      </p:sp>
      <p:sp>
        <p:nvSpPr>
          <p:cNvPr id="23" name="Rectangle 24"/>
          <p:cNvSpPr>
            <a:spLocks noChangeArrowheads="1"/>
          </p:cNvSpPr>
          <p:nvPr userDrawn="1"/>
        </p:nvSpPr>
        <p:spPr bwMode="auto">
          <a:xfrm>
            <a:off x="4871533" y="6502879"/>
            <a:ext cx="3894859" cy="215444"/>
          </a:xfrm>
          <a:prstGeom prst="rect">
            <a:avLst/>
          </a:prstGeom>
          <a:noFill/>
          <a:ln w="9525">
            <a:noFill/>
            <a:miter lim="800000"/>
            <a:headEnd/>
            <a:tailEnd/>
          </a:ln>
          <a:effectLst/>
        </p:spPr>
        <p:txBody>
          <a:bodyPr wrap="square" anchor="ctr">
            <a:spAutoFit/>
          </a:bodyPr>
          <a:lstStyle/>
          <a:p>
            <a:pPr algn="r" eaLnBrk="0" hangingPunct="0">
              <a:spcBef>
                <a:spcPct val="0"/>
              </a:spcBef>
              <a:spcAft>
                <a:spcPct val="0"/>
              </a:spcAft>
              <a:buClrTx/>
              <a:buSzTx/>
              <a:buFontTx/>
              <a:buNone/>
              <a:defRPr/>
            </a:pPr>
            <a:r>
              <a:rPr lang="en-US" altLang="en-US" sz="750" dirty="0">
                <a:solidFill>
                  <a:srgbClr val="7A777A"/>
                </a:solidFill>
              </a:rPr>
              <a:t>© </a:t>
            </a:r>
            <a:r>
              <a:rPr lang="en-US" altLang="en-US" sz="750" dirty="0" smtClean="0">
                <a:solidFill>
                  <a:srgbClr val="7A777A"/>
                </a:solidFill>
              </a:rPr>
              <a:t>2014  HGST, INC.  |  HGST CONFIDENTIAL   </a:t>
            </a:r>
            <a:fld id="{20F095AD-AE88-4357-B2F1-2D2E5989BA31}" type="slidenum">
              <a:rPr lang="en-US" altLang="en-US" sz="800" smtClean="0">
                <a:solidFill>
                  <a:srgbClr val="7A777A"/>
                </a:solidFill>
              </a:rPr>
              <a:pPr algn="r" eaLnBrk="0" hangingPunct="0">
                <a:spcBef>
                  <a:spcPct val="0"/>
                </a:spcBef>
                <a:spcAft>
                  <a:spcPct val="0"/>
                </a:spcAft>
                <a:buClrTx/>
                <a:buSzTx/>
                <a:buFontTx/>
                <a:buNone/>
                <a:defRPr/>
              </a:pPr>
              <a:t>‹#›</a:t>
            </a:fld>
            <a:endParaRPr lang="en-US" altLang="en-US" sz="750" dirty="0" smtClean="0">
              <a:solidFill>
                <a:srgbClr val="7A777A"/>
              </a:solidFill>
            </a:endParaRPr>
          </a:p>
        </p:txBody>
      </p:sp>
      <p:sp>
        <p:nvSpPr>
          <p:cNvPr id="2" name="Title Placeholder 1"/>
          <p:cNvSpPr>
            <a:spLocks noGrp="1"/>
          </p:cNvSpPr>
          <p:nvPr>
            <p:ph type="title"/>
          </p:nvPr>
        </p:nvSpPr>
        <p:spPr>
          <a:xfrm>
            <a:off x="395033" y="79926"/>
            <a:ext cx="8281609" cy="976860"/>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cxnSp>
        <p:nvCxnSpPr>
          <p:cNvPr id="5" name="Straight Connector 4"/>
          <p:cNvCxnSpPr/>
          <p:nvPr userDrawn="1"/>
        </p:nvCxnSpPr>
        <p:spPr bwMode="auto">
          <a:xfrm>
            <a:off x="0" y="6441352"/>
            <a:ext cx="9144000" cy="1588"/>
          </a:xfrm>
          <a:prstGeom prst="line">
            <a:avLst/>
          </a:prstGeom>
          <a:solidFill>
            <a:schemeClr val="accent1"/>
          </a:solidFill>
          <a:ln w="6350" cap="flat" cmpd="sng" algn="ctr">
            <a:solidFill>
              <a:schemeClr val="accent3">
                <a:alpha val="50000"/>
              </a:schemeClr>
            </a:solidFill>
            <a:prstDash val="solid"/>
            <a:round/>
            <a:headEnd type="none" w="med" len="med"/>
            <a:tailEnd type="none" w="med" len="med"/>
          </a:ln>
          <a:effectLst/>
        </p:spPr>
      </p:cxnSp>
    </p:spTree>
    <p:extLst>
      <p:ext uri="{BB962C8B-B14F-4D97-AF65-F5344CB8AC3E}">
        <p14:creationId xmlns:p14="http://schemas.microsoft.com/office/powerpoint/2010/main" val="404378181"/>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rtl="0" fontAlgn="base">
        <a:spcBef>
          <a:spcPct val="0"/>
        </a:spcBef>
        <a:spcAft>
          <a:spcPct val="0"/>
        </a:spcAft>
        <a:defRPr sz="3200">
          <a:solidFill>
            <a:srgbClr val="00ABD2"/>
          </a:solidFill>
          <a:latin typeface="+mj-lt"/>
          <a:ea typeface="+mj-ea"/>
          <a:cs typeface="+mj-cs"/>
        </a:defRPr>
      </a:lvl1pPr>
      <a:lvl2pPr algn="l" rtl="0" fontAlgn="base">
        <a:spcBef>
          <a:spcPct val="0"/>
        </a:spcBef>
        <a:spcAft>
          <a:spcPct val="0"/>
        </a:spcAft>
        <a:defRPr sz="2200">
          <a:solidFill>
            <a:schemeClr val="tx1"/>
          </a:solidFill>
          <a:latin typeface="Arial" charset="0"/>
          <a:cs typeface="Arial" charset="0"/>
        </a:defRPr>
      </a:lvl2pPr>
      <a:lvl3pPr algn="l" rtl="0" fontAlgn="base">
        <a:spcBef>
          <a:spcPct val="0"/>
        </a:spcBef>
        <a:spcAft>
          <a:spcPct val="0"/>
        </a:spcAft>
        <a:defRPr sz="2200">
          <a:solidFill>
            <a:schemeClr val="tx1"/>
          </a:solidFill>
          <a:latin typeface="Arial" charset="0"/>
          <a:cs typeface="Arial" charset="0"/>
        </a:defRPr>
      </a:lvl3pPr>
      <a:lvl4pPr algn="l" rtl="0" fontAlgn="base">
        <a:spcBef>
          <a:spcPct val="0"/>
        </a:spcBef>
        <a:spcAft>
          <a:spcPct val="0"/>
        </a:spcAft>
        <a:defRPr sz="2200">
          <a:solidFill>
            <a:schemeClr val="tx1"/>
          </a:solidFill>
          <a:latin typeface="Arial" charset="0"/>
          <a:cs typeface="Arial" charset="0"/>
        </a:defRPr>
      </a:lvl4pPr>
      <a:lvl5pPr algn="l" rtl="0" fontAlgn="base">
        <a:spcBef>
          <a:spcPct val="0"/>
        </a:spcBef>
        <a:spcAft>
          <a:spcPct val="0"/>
        </a:spcAft>
        <a:defRPr sz="2200">
          <a:solidFill>
            <a:schemeClr val="tx1"/>
          </a:solidFill>
          <a:latin typeface="Arial" charset="0"/>
          <a:cs typeface="Arial" charset="0"/>
        </a:defRPr>
      </a:lvl5pPr>
      <a:lvl6pPr marL="457200" algn="l" rtl="0" fontAlgn="base">
        <a:spcBef>
          <a:spcPct val="0"/>
        </a:spcBef>
        <a:spcAft>
          <a:spcPct val="0"/>
        </a:spcAft>
        <a:defRPr sz="2200">
          <a:solidFill>
            <a:schemeClr val="tx1"/>
          </a:solidFill>
          <a:latin typeface="Arial" charset="0"/>
          <a:cs typeface="Arial" charset="0"/>
        </a:defRPr>
      </a:lvl6pPr>
      <a:lvl7pPr marL="914400" algn="l" rtl="0" fontAlgn="base">
        <a:spcBef>
          <a:spcPct val="0"/>
        </a:spcBef>
        <a:spcAft>
          <a:spcPct val="0"/>
        </a:spcAft>
        <a:defRPr sz="2200">
          <a:solidFill>
            <a:schemeClr val="tx1"/>
          </a:solidFill>
          <a:latin typeface="Arial" charset="0"/>
          <a:cs typeface="Arial" charset="0"/>
        </a:defRPr>
      </a:lvl7pPr>
      <a:lvl8pPr marL="1371600" algn="l" rtl="0" fontAlgn="base">
        <a:spcBef>
          <a:spcPct val="0"/>
        </a:spcBef>
        <a:spcAft>
          <a:spcPct val="0"/>
        </a:spcAft>
        <a:defRPr sz="2200">
          <a:solidFill>
            <a:schemeClr val="tx1"/>
          </a:solidFill>
          <a:latin typeface="Arial" charset="0"/>
          <a:cs typeface="Arial" charset="0"/>
        </a:defRPr>
      </a:lvl8pPr>
      <a:lvl9pPr marL="1828800" algn="l" rtl="0" fontAlgn="base">
        <a:spcBef>
          <a:spcPct val="0"/>
        </a:spcBef>
        <a:spcAft>
          <a:spcPct val="0"/>
        </a:spcAft>
        <a:defRPr sz="2200">
          <a:solidFill>
            <a:schemeClr val="tx1"/>
          </a:solidFill>
          <a:latin typeface="Arial" charset="0"/>
          <a:cs typeface="Arial" charset="0"/>
        </a:defRPr>
      </a:lvl9pPr>
    </p:titleStyle>
    <p:bodyStyle>
      <a:lvl1pPr marL="230188" indent="-230188" algn="l" rtl="0" fontAlgn="base">
        <a:spcBef>
          <a:spcPct val="60000"/>
        </a:spcBef>
        <a:spcAft>
          <a:spcPct val="20000"/>
        </a:spcAft>
        <a:buClr>
          <a:srgbClr val="00ABD2"/>
        </a:buClr>
        <a:buSzPct val="100000"/>
        <a:buFont typeface="Arial"/>
        <a:buChar char="•"/>
        <a:defRPr sz="2200" b="0">
          <a:solidFill>
            <a:schemeClr val="tx1"/>
          </a:solidFill>
          <a:latin typeface="+mn-lt"/>
          <a:ea typeface="+mn-ea"/>
          <a:cs typeface="+mn-cs"/>
        </a:defRPr>
      </a:lvl1pPr>
      <a:lvl2pPr marL="452438" indent="0" algn="l" rtl="0" fontAlgn="base">
        <a:spcBef>
          <a:spcPct val="0"/>
        </a:spcBef>
        <a:spcAft>
          <a:spcPct val="20000"/>
        </a:spcAft>
        <a:buClr>
          <a:srgbClr val="00ABD2"/>
        </a:buClr>
        <a:buNone/>
        <a:defRPr sz="1800" b="0">
          <a:solidFill>
            <a:srgbClr val="7A777A"/>
          </a:solidFill>
          <a:latin typeface="+mn-lt"/>
          <a:cs typeface="+mn-cs"/>
        </a:defRPr>
      </a:lvl2pPr>
      <a:lvl3pPr marL="855663" indent="-173038" algn="l" rtl="0" fontAlgn="base">
        <a:spcBef>
          <a:spcPct val="0"/>
        </a:spcBef>
        <a:spcAft>
          <a:spcPct val="20000"/>
        </a:spcAft>
        <a:buClr>
          <a:schemeClr val="accent4"/>
        </a:buClr>
        <a:buChar char="–"/>
        <a:defRPr sz="1400" b="0">
          <a:solidFill>
            <a:srgbClr val="7A777A"/>
          </a:solidFill>
          <a:latin typeface="+mn-lt"/>
          <a:cs typeface="+mn-cs"/>
        </a:defRPr>
      </a:lvl3pPr>
      <a:lvl4pPr marL="1146175" indent="-176213" algn="l" rtl="0" fontAlgn="base">
        <a:spcBef>
          <a:spcPct val="0"/>
        </a:spcBef>
        <a:spcAft>
          <a:spcPct val="20000"/>
        </a:spcAft>
        <a:buClr>
          <a:srgbClr val="00ABD2"/>
        </a:buClr>
        <a:buChar char="»"/>
        <a:defRPr sz="1200" b="0">
          <a:solidFill>
            <a:schemeClr val="tx1"/>
          </a:solidFill>
          <a:latin typeface="+mn-lt"/>
          <a:cs typeface="+mn-cs"/>
        </a:defRPr>
      </a:lvl4pPr>
      <a:lvl5pPr marL="1422400" indent="-161925" algn="l" rtl="0" fontAlgn="base">
        <a:spcBef>
          <a:spcPct val="0"/>
        </a:spcBef>
        <a:spcAft>
          <a:spcPct val="20000"/>
        </a:spcAft>
        <a:buClr>
          <a:srgbClr val="00ABD2"/>
        </a:buClr>
        <a:buChar char="•"/>
        <a:defRPr sz="1000" b="0">
          <a:solidFill>
            <a:schemeClr val="tx1"/>
          </a:solidFill>
          <a:latin typeface="+mn-lt"/>
          <a:cs typeface="+mn-cs"/>
        </a:defRPr>
      </a:lvl5pPr>
      <a:lvl6pPr marL="1879600" indent="-161925" algn="l" rtl="0" fontAlgn="base">
        <a:spcBef>
          <a:spcPct val="0"/>
        </a:spcBef>
        <a:spcAft>
          <a:spcPct val="20000"/>
        </a:spcAft>
        <a:buClr>
          <a:srgbClr val="A50021"/>
        </a:buClr>
        <a:buChar char="•"/>
        <a:defRPr sz="1000">
          <a:solidFill>
            <a:schemeClr val="tx1"/>
          </a:solidFill>
          <a:latin typeface="+mn-lt"/>
          <a:cs typeface="+mn-cs"/>
        </a:defRPr>
      </a:lvl6pPr>
      <a:lvl7pPr marL="2336800" indent="-161925" algn="l" rtl="0" fontAlgn="base">
        <a:spcBef>
          <a:spcPct val="0"/>
        </a:spcBef>
        <a:spcAft>
          <a:spcPct val="20000"/>
        </a:spcAft>
        <a:buClr>
          <a:srgbClr val="A50021"/>
        </a:buClr>
        <a:buChar char="•"/>
        <a:defRPr sz="1000">
          <a:solidFill>
            <a:schemeClr val="tx1"/>
          </a:solidFill>
          <a:latin typeface="+mn-lt"/>
          <a:cs typeface="+mn-cs"/>
        </a:defRPr>
      </a:lvl7pPr>
      <a:lvl8pPr marL="2794000" indent="-161925" algn="l" rtl="0" fontAlgn="base">
        <a:spcBef>
          <a:spcPct val="0"/>
        </a:spcBef>
        <a:spcAft>
          <a:spcPct val="20000"/>
        </a:spcAft>
        <a:buClr>
          <a:srgbClr val="A50021"/>
        </a:buClr>
        <a:buChar char="•"/>
        <a:defRPr sz="1000">
          <a:solidFill>
            <a:schemeClr val="tx1"/>
          </a:solidFill>
          <a:latin typeface="+mn-lt"/>
          <a:cs typeface="+mn-cs"/>
        </a:defRPr>
      </a:lvl8pPr>
      <a:lvl9pPr marL="3251200" indent="-161925" algn="l" rtl="0" fontAlgn="base">
        <a:spcBef>
          <a:spcPct val="0"/>
        </a:spcBef>
        <a:spcAft>
          <a:spcPct val="20000"/>
        </a:spcAft>
        <a:buClr>
          <a:srgbClr val="A50021"/>
        </a:buClr>
        <a:buChar char="•"/>
        <a:defRPr sz="1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77256" name="Text Box 8"/>
          <p:cNvSpPr txBox="1">
            <a:spLocks noChangeArrowheads="1"/>
          </p:cNvSpPr>
          <p:nvPr/>
        </p:nvSpPr>
        <p:spPr bwMode="auto">
          <a:xfrm>
            <a:off x="1724025" y="4362450"/>
            <a:ext cx="184150" cy="457200"/>
          </a:xfrm>
          <a:prstGeom prst="rect">
            <a:avLst/>
          </a:prstGeom>
          <a:noFill/>
          <a:ln w="9525">
            <a:noFill/>
            <a:miter lim="800000"/>
            <a:headEnd/>
            <a:tailEnd/>
          </a:ln>
          <a:effectLst/>
        </p:spPr>
        <p:txBody>
          <a:bodyPr wrap="none">
            <a:spAutoFit/>
          </a:bodyPr>
          <a:lstStyle/>
          <a:p>
            <a:pPr algn="l" eaLnBrk="0" hangingPunct="0">
              <a:spcBef>
                <a:spcPct val="0"/>
              </a:spcBef>
              <a:spcAft>
                <a:spcPct val="0"/>
              </a:spcAft>
              <a:buClrTx/>
              <a:buSzTx/>
              <a:buFontTx/>
              <a:buNone/>
            </a:pPr>
            <a:endParaRPr lang="en-US" altLang="en-US" sz="2400" dirty="0">
              <a:solidFill>
                <a:srgbClr val="000000"/>
              </a:solidFill>
              <a:latin typeface="Times" pitchFamily="18" charset="0"/>
            </a:endParaRPr>
          </a:p>
        </p:txBody>
      </p:sp>
      <p:sp>
        <p:nvSpPr>
          <p:cNvPr id="23" name="Rectangle 24"/>
          <p:cNvSpPr>
            <a:spLocks noChangeArrowheads="1"/>
          </p:cNvSpPr>
          <p:nvPr userDrawn="1"/>
        </p:nvSpPr>
        <p:spPr bwMode="auto">
          <a:xfrm>
            <a:off x="4871533" y="6502879"/>
            <a:ext cx="3894859" cy="215444"/>
          </a:xfrm>
          <a:prstGeom prst="rect">
            <a:avLst/>
          </a:prstGeom>
          <a:noFill/>
          <a:ln w="9525">
            <a:noFill/>
            <a:miter lim="800000"/>
            <a:headEnd/>
            <a:tailEnd/>
          </a:ln>
          <a:effectLst/>
        </p:spPr>
        <p:txBody>
          <a:bodyPr wrap="square" anchor="ctr">
            <a:spAutoFit/>
          </a:bodyPr>
          <a:lstStyle/>
          <a:p>
            <a:pPr algn="r" eaLnBrk="0" hangingPunct="0">
              <a:spcBef>
                <a:spcPct val="0"/>
              </a:spcBef>
              <a:spcAft>
                <a:spcPct val="0"/>
              </a:spcAft>
              <a:buClrTx/>
              <a:buSzTx/>
              <a:buFontTx/>
              <a:buNone/>
              <a:defRPr/>
            </a:pPr>
            <a:r>
              <a:rPr lang="en-US" altLang="en-US" sz="750" dirty="0">
                <a:solidFill>
                  <a:srgbClr val="7A777A"/>
                </a:solidFill>
                <a:latin typeface="Arial"/>
              </a:rPr>
              <a:t>© </a:t>
            </a:r>
            <a:r>
              <a:rPr lang="en-US" altLang="en-US" sz="750" dirty="0" smtClean="0">
                <a:solidFill>
                  <a:srgbClr val="7A777A"/>
                </a:solidFill>
                <a:latin typeface="Arial"/>
              </a:rPr>
              <a:t>2014  HGST, INC.  |  HGST CONFIDENTIAL   </a:t>
            </a:r>
            <a:fld id="{20F095AD-AE88-4357-B2F1-2D2E5989BA31}" type="slidenum">
              <a:rPr lang="en-US" altLang="en-US" sz="800" smtClean="0">
                <a:solidFill>
                  <a:srgbClr val="7A777A"/>
                </a:solidFill>
                <a:latin typeface="Arial"/>
              </a:rPr>
              <a:pPr algn="r" eaLnBrk="0" hangingPunct="0">
                <a:spcBef>
                  <a:spcPct val="0"/>
                </a:spcBef>
                <a:spcAft>
                  <a:spcPct val="0"/>
                </a:spcAft>
                <a:buClrTx/>
                <a:buSzTx/>
                <a:buFontTx/>
                <a:buNone/>
                <a:defRPr/>
              </a:pPr>
              <a:t>‹#›</a:t>
            </a:fld>
            <a:endParaRPr lang="en-US" altLang="en-US" sz="750" dirty="0" smtClean="0">
              <a:solidFill>
                <a:srgbClr val="7A777A"/>
              </a:solidFill>
              <a:latin typeface="Arial"/>
            </a:endParaRPr>
          </a:p>
        </p:txBody>
      </p:sp>
      <p:sp>
        <p:nvSpPr>
          <p:cNvPr id="2" name="Title Placeholder 1"/>
          <p:cNvSpPr>
            <a:spLocks noGrp="1"/>
          </p:cNvSpPr>
          <p:nvPr>
            <p:ph type="title"/>
          </p:nvPr>
        </p:nvSpPr>
        <p:spPr>
          <a:xfrm>
            <a:off x="395033" y="79926"/>
            <a:ext cx="8281609" cy="976860"/>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cxnSp>
        <p:nvCxnSpPr>
          <p:cNvPr id="5" name="Straight Connector 4"/>
          <p:cNvCxnSpPr/>
          <p:nvPr userDrawn="1"/>
        </p:nvCxnSpPr>
        <p:spPr bwMode="auto">
          <a:xfrm>
            <a:off x="0" y="6441352"/>
            <a:ext cx="9144000" cy="1588"/>
          </a:xfrm>
          <a:prstGeom prst="line">
            <a:avLst/>
          </a:prstGeom>
          <a:solidFill>
            <a:schemeClr val="accent1"/>
          </a:solidFill>
          <a:ln w="6350" cap="flat" cmpd="sng" algn="ctr">
            <a:solidFill>
              <a:schemeClr val="accent3">
                <a:alpha val="50000"/>
              </a:schemeClr>
            </a:solidFill>
            <a:prstDash val="solid"/>
            <a:round/>
            <a:headEnd type="none" w="med" len="med"/>
            <a:tailEnd type="none" w="med" len="med"/>
          </a:ln>
          <a:effectLst/>
        </p:spPr>
      </p:cxnSp>
    </p:spTree>
    <p:extLst>
      <p:ext uri="{BB962C8B-B14F-4D97-AF65-F5344CB8AC3E}">
        <p14:creationId xmlns:p14="http://schemas.microsoft.com/office/powerpoint/2010/main" val="938890464"/>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fontAlgn="base">
        <a:spcBef>
          <a:spcPct val="0"/>
        </a:spcBef>
        <a:spcAft>
          <a:spcPct val="0"/>
        </a:spcAft>
        <a:defRPr sz="3200">
          <a:solidFill>
            <a:srgbClr val="00ABD2"/>
          </a:solidFill>
          <a:latin typeface="+mj-lt"/>
          <a:ea typeface="+mj-ea"/>
          <a:cs typeface="+mj-cs"/>
        </a:defRPr>
      </a:lvl1pPr>
      <a:lvl2pPr algn="l" rtl="0" fontAlgn="base">
        <a:spcBef>
          <a:spcPct val="0"/>
        </a:spcBef>
        <a:spcAft>
          <a:spcPct val="0"/>
        </a:spcAft>
        <a:defRPr sz="2200">
          <a:solidFill>
            <a:schemeClr val="tx1"/>
          </a:solidFill>
          <a:latin typeface="Arial" charset="0"/>
          <a:cs typeface="Arial" charset="0"/>
        </a:defRPr>
      </a:lvl2pPr>
      <a:lvl3pPr algn="l" rtl="0" fontAlgn="base">
        <a:spcBef>
          <a:spcPct val="0"/>
        </a:spcBef>
        <a:spcAft>
          <a:spcPct val="0"/>
        </a:spcAft>
        <a:defRPr sz="2200">
          <a:solidFill>
            <a:schemeClr val="tx1"/>
          </a:solidFill>
          <a:latin typeface="Arial" charset="0"/>
          <a:cs typeface="Arial" charset="0"/>
        </a:defRPr>
      </a:lvl3pPr>
      <a:lvl4pPr algn="l" rtl="0" fontAlgn="base">
        <a:spcBef>
          <a:spcPct val="0"/>
        </a:spcBef>
        <a:spcAft>
          <a:spcPct val="0"/>
        </a:spcAft>
        <a:defRPr sz="2200">
          <a:solidFill>
            <a:schemeClr val="tx1"/>
          </a:solidFill>
          <a:latin typeface="Arial" charset="0"/>
          <a:cs typeface="Arial" charset="0"/>
        </a:defRPr>
      </a:lvl4pPr>
      <a:lvl5pPr algn="l" rtl="0" fontAlgn="base">
        <a:spcBef>
          <a:spcPct val="0"/>
        </a:spcBef>
        <a:spcAft>
          <a:spcPct val="0"/>
        </a:spcAft>
        <a:defRPr sz="2200">
          <a:solidFill>
            <a:schemeClr val="tx1"/>
          </a:solidFill>
          <a:latin typeface="Arial" charset="0"/>
          <a:cs typeface="Arial" charset="0"/>
        </a:defRPr>
      </a:lvl5pPr>
      <a:lvl6pPr marL="457200" algn="l" rtl="0" fontAlgn="base">
        <a:spcBef>
          <a:spcPct val="0"/>
        </a:spcBef>
        <a:spcAft>
          <a:spcPct val="0"/>
        </a:spcAft>
        <a:defRPr sz="2200">
          <a:solidFill>
            <a:schemeClr val="tx1"/>
          </a:solidFill>
          <a:latin typeface="Arial" charset="0"/>
          <a:cs typeface="Arial" charset="0"/>
        </a:defRPr>
      </a:lvl6pPr>
      <a:lvl7pPr marL="914400" algn="l" rtl="0" fontAlgn="base">
        <a:spcBef>
          <a:spcPct val="0"/>
        </a:spcBef>
        <a:spcAft>
          <a:spcPct val="0"/>
        </a:spcAft>
        <a:defRPr sz="2200">
          <a:solidFill>
            <a:schemeClr val="tx1"/>
          </a:solidFill>
          <a:latin typeface="Arial" charset="0"/>
          <a:cs typeface="Arial" charset="0"/>
        </a:defRPr>
      </a:lvl7pPr>
      <a:lvl8pPr marL="1371600" algn="l" rtl="0" fontAlgn="base">
        <a:spcBef>
          <a:spcPct val="0"/>
        </a:spcBef>
        <a:spcAft>
          <a:spcPct val="0"/>
        </a:spcAft>
        <a:defRPr sz="2200">
          <a:solidFill>
            <a:schemeClr val="tx1"/>
          </a:solidFill>
          <a:latin typeface="Arial" charset="0"/>
          <a:cs typeface="Arial" charset="0"/>
        </a:defRPr>
      </a:lvl8pPr>
      <a:lvl9pPr marL="1828800" algn="l" rtl="0" fontAlgn="base">
        <a:spcBef>
          <a:spcPct val="0"/>
        </a:spcBef>
        <a:spcAft>
          <a:spcPct val="0"/>
        </a:spcAft>
        <a:defRPr sz="2200">
          <a:solidFill>
            <a:schemeClr val="tx1"/>
          </a:solidFill>
          <a:latin typeface="Arial" charset="0"/>
          <a:cs typeface="Arial" charset="0"/>
        </a:defRPr>
      </a:lvl9pPr>
    </p:titleStyle>
    <p:bodyStyle>
      <a:lvl1pPr marL="230188" indent="-230188" algn="l" rtl="0" fontAlgn="base">
        <a:spcBef>
          <a:spcPct val="60000"/>
        </a:spcBef>
        <a:spcAft>
          <a:spcPct val="20000"/>
        </a:spcAft>
        <a:buClr>
          <a:srgbClr val="00ABD2"/>
        </a:buClr>
        <a:buSzPct val="100000"/>
        <a:buFont typeface="Arial"/>
        <a:buChar char="•"/>
        <a:defRPr sz="2200" b="0">
          <a:solidFill>
            <a:schemeClr val="tx1"/>
          </a:solidFill>
          <a:latin typeface="+mn-lt"/>
          <a:ea typeface="+mn-ea"/>
          <a:cs typeface="+mn-cs"/>
        </a:defRPr>
      </a:lvl1pPr>
      <a:lvl2pPr marL="452438" indent="0" algn="l" rtl="0" fontAlgn="base">
        <a:spcBef>
          <a:spcPct val="0"/>
        </a:spcBef>
        <a:spcAft>
          <a:spcPct val="20000"/>
        </a:spcAft>
        <a:buClr>
          <a:srgbClr val="00ABD2"/>
        </a:buClr>
        <a:buNone/>
        <a:defRPr sz="1800" b="0">
          <a:solidFill>
            <a:srgbClr val="7A777A"/>
          </a:solidFill>
          <a:latin typeface="+mn-lt"/>
          <a:cs typeface="+mn-cs"/>
        </a:defRPr>
      </a:lvl2pPr>
      <a:lvl3pPr marL="855663" indent="-173038" algn="l" rtl="0" fontAlgn="base">
        <a:spcBef>
          <a:spcPct val="0"/>
        </a:spcBef>
        <a:spcAft>
          <a:spcPct val="20000"/>
        </a:spcAft>
        <a:buClr>
          <a:schemeClr val="accent4"/>
        </a:buClr>
        <a:buChar char="–"/>
        <a:defRPr sz="1400" b="0">
          <a:solidFill>
            <a:srgbClr val="7A777A"/>
          </a:solidFill>
          <a:latin typeface="+mn-lt"/>
          <a:cs typeface="+mn-cs"/>
        </a:defRPr>
      </a:lvl3pPr>
      <a:lvl4pPr marL="1146175" indent="-176213" algn="l" rtl="0" fontAlgn="base">
        <a:spcBef>
          <a:spcPct val="0"/>
        </a:spcBef>
        <a:spcAft>
          <a:spcPct val="20000"/>
        </a:spcAft>
        <a:buClr>
          <a:srgbClr val="00ABD2"/>
        </a:buClr>
        <a:buChar char="»"/>
        <a:defRPr sz="1200" b="0">
          <a:solidFill>
            <a:schemeClr val="tx1"/>
          </a:solidFill>
          <a:latin typeface="+mn-lt"/>
          <a:cs typeface="+mn-cs"/>
        </a:defRPr>
      </a:lvl4pPr>
      <a:lvl5pPr marL="1422400" indent="-161925" algn="l" rtl="0" fontAlgn="base">
        <a:spcBef>
          <a:spcPct val="0"/>
        </a:spcBef>
        <a:spcAft>
          <a:spcPct val="20000"/>
        </a:spcAft>
        <a:buClr>
          <a:srgbClr val="00ABD2"/>
        </a:buClr>
        <a:buChar char="•"/>
        <a:defRPr sz="1000" b="0">
          <a:solidFill>
            <a:schemeClr val="tx1"/>
          </a:solidFill>
          <a:latin typeface="+mn-lt"/>
          <a:cs typeface="+mn-cs"/>
        </a:defRPr>
      </a:lvl5pPr>
      <a:lvl6pPr marL="1879600" indent="-161925" algn="l" rtl="0" fontAlgn="base">
        <a:spcBef>
          <a:spcPct val="0"/>
        </a:spcBef>
        <a:spcAft>
          <a:spcPct val="20000"/>
        </a:spcAft>
        <a:buClr>
          <a:srgbClr val="A50021"/>
        </a:buClr>
        <a:buChar char="•"/>
        <a:defRPr sz="1000">
          <a:solidFill>
            <a:schemeClr val="tx1"/>
          </a:solidFill>
          <a:latin typeface="+mn-lt"/>
          <a:cs typeface="+mn-cs"/>
        </a:defRPr>
      </a:lvl6pPr>
      <a:lvl7pPr marL="2336800" indent="-161925" algn="l" rtl="0" fontAlgn="base">
        <a:spcBef>
          <a:spcPct val="0"/>
        </a:spcBef>
        <a:spcAft>
          <a:spcPct val="20000"/>
        </a:spcAft>
        <a:buClr>
          <a:srgbClr val="A50021"/>
        </a:buClr>
        <a:buChar char="•"/>
        <a:defRPr sz="1000">
          <a:solidFill>
            <a:schemeClr val="tx1"/>
          </a:solidFill>
          <a:latin typeface="+mn-lt"/>
          <a:cs typeface="+mn-cs"/>
        </a:defRPr>
      </a:lvl7pPr>
      <a:lvl8pPr marL="2794000" indent="-161925" algn="l" rtl="0" fontAlgn="base">
        <a:spcBef>
          <a:spcPct val="0"/>
        </a:spcBef>
        <a:spcAft>
          <a:spcPct val="20000"/>
        </a:spcAft>
        <a:buClr>
          <a:srgbClr val="A50021"/>
        </a:buClr>
        <a:buChar char="•"/>
        <a:defRPr sz="1000">
          <a:solidFill>
            <a:schemeClr val="tx1"/>
          </a:solidFill>
          <a:latin typeface="+mn-lt"/>
          <a:cs typeface="+mn-cs"/>
        </a:defRPr>
      </a:lvl8pPr>
      <a:lvl9pPr marL="3251200" indent="-161925" algn="l" rtl="0" fontAlgn="base">
        <a:spcBef>
          <a:spcPct val="0"/>
        </a:spcBef>
        <a:spcAft>
          <a:spcPct val="20000"/>
        </a:spcAft>
        <a:buClr>
          <a:srgbClr val="A50021"/>
        </a:buClr>
        <a:buChar char="•"/>
        <a:defRPr sz="1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77250" name="Rectangle 2"/>
          <p:cNvSpPr>
            <a:spLocks noChangeArrowheads="1"/>
          </p:cNvSpPr>
          <p:nvPr/>
        </p:nvSpPr>
        <p:spPr bwMode="auto">
          <a:xfrm>
            <a:off x="0" y="0"/>
            <a:ext cx="9144000" cy="6858000"/>
          </a:xfrm>
          <a:prstGeom prst="rect">
            <a:avLst/>
          </a:prstGeom>
          <a:solidFill>
            <a:schemeClr val="bg1"/>
          </a:solidFill>
          <a:ln w="9525" algn="ctr">
            <a:solidFill>
              <a:schemeClr val="bg2"/>
            </a:solidFill>
            <a:miter lim="800000"/>
            <a:headEnd/>
            <a:tailEnd/>
          </a:ln>
          <a:effectLst/>
        </p:spPr>
        <p:txBody>
          <a:bodyPr wrap="none" anchor="ctr"/>
          <a:lstStyle/>
          <a:p>
            <a:endParaRPr lang="en-US" dirty="0">
              <a:solidFill>
                <a:srgbClr val="000000"/>
              </a:solidFill>
            </a:endParaRPr>
          </a:p>
        </p:txBody>
      </p:sp>
      <p:pic>
        <p:nvPicPr>
          <p:cNvPr id="29" name="Picture 28" descr="HGST_KP_thin_background_corner_lighter.jpg"/>
          <p:cNvPicPr>
            <a:picLocks noChangeAspect="1"/>
          </p:cNvPicPr>
          <p:nvPr userDrawn="1"/>
        </p:nvPicPr>
        <p:blipFill>
          <a:blip r:embed="rId13" cstate="print">
            <a:duotone>
              <a:schemeClr val="accent5">
                <a:shade val="45000"/>
                <a:satMod val="135000"/>
              </a:schemeClr>
              <a:prstClr val="white"/>
            </a:duotone>
          </a:blip>
          <a:stretch>
            <a:fillRect/>
          </a:stretch>
        </p:blipFill>
        <p:spPr>
          <a:xfrm>
            <a:off x="3130003" y="371474"/>
            <a:ext cx="6013997" cy="6486525"/>
          </a:xfrm>
          <a:prstGeom prst="rect">
            <a:avLst/>
          </a:prstGeom>
        </p:spPr>
      </p:pic>
      <p:sp>
        <p:nvSpPr>
          <p:cNvPr id="1077255" name="Rectangle 7"/>
          <p:cNvSpPr>
            <a:spLocks noGrp="1" noChangeArrowheads="1"/>
          </p:cNvSpPr>
          <p:nvPr>
            <p:ph type="body" idx="1"/>
          </p:nvPr>
        </p:nvSpPr>
        <p:spPr bwMode="auto">
          <a:xfrm>
            <a:off x="382588" y="932155"/>
            <a:ext cx="8455025" cy="536228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77256" name="Text Box 8"/>
          <p:cNvSpPr txBox="1">
            <a:spLocks noChangeArrowheads="1"/>
          </p:cNvSpPr>
          <p:nvPr/>
        </p:nvSpPr>
        <p:spPr bwMode="auto">
          <a:xfrm>
            <a:off x="1724025" y="4362450"/>
            <a:ext cx="184150" cy="457200"/>
          </a:xfrm>
          <a:prstGeom prst="rect">
            <a:avLst/>
          </a:prstGeom>
          <a:noFill/>
          <a:ln w="9525">
            <a:noFill/>
            <a:miter lim="800000"/>
            <a:headEnd/>
            <a:tailEnd/>
          </a:ln>
          <a:effectLst/>
        </p:spPr>
        <p:txBody>
          <a:bodyPr wrap="none">
            <a:spAutoFit/>
          </a:bodyPr>
          <a:lstStyle/>
          <a:p>
            <a:pPr algn="l" eaLnBrk="0" hangingPunct="0">
              <a:spcBef>
                <a:spcPct val="0"/>
              </a:spcBef>
              <a:spcAft>
                <a:spcPct val="0"/>
              </a:spcAft>
              <a:buClrTx/>
              <a:buSzTx/>
              <a:buFontTx/>
              <a:buNone/>
            </a:pPr>
            <a:endParaRPr lang="en-US" altLang="en-US" sz="2400" dirty="0">
              <a:solidFill>
                <a:srgbClr val="000000"/>
              </a:solidFill>
              <a:latin typeface="Times" pitchFamily="18" charset="0"/>
            </a:endParaRPr>
          </a:p>
        </p:txBody>
      </p:sp>
      <p:sp>
        <p:nvSpPr>
          <p:cNvPr id="1077257" name="Rectangle 9"/>
          <p:cNvSpPr>
            <a:spLocks noChangeArrowheads="1"/>
          </p:cNvSpPr>
          <p:nvPr/>
        </p:nvSpPr>
        <p:spPr bwMode="auto">
          <a:xfrm>
            <a:off x="3175" y="1588"/>
            <a:ext cx="9140825" cy="6856412"/>
          </a:xfrm>
          <a:prstGeom prst="rect">
            <a:avLst/>
          </a:prstGeom>
          <a:noFill/>
          <a:ln w="6350">
            <a:solidFill>
              <a:schemeClr val="tx1"/>
            </a:solidFill>
            <a:miter lim="800000"/>
            <a:headEnd/>
            <a:tailEnd/>
          </a:ln>
          <a:effectLst/>
        </p:spPr>
        <p:txBody>
          <a:bodyPr wrap="none" anchor="ctr"/>
          <a:lstStyle/>
          <a:p>
            <a:endParaRPr lang="en-US" dirty="0">
              <a:solidFill>
                <a:srgbClr val="000000"/>
              </a:solidFill>
            </a:endParaRPr>
          </a:p>
        </p:txBody>
      </p:sp>
      <p:sp>
        <p:nvSpPr>
          <p:cNvPr id="15" name="Rectangle 19"/>
          <p:cNvSpPr>
            <a:spLocks noGrp="1" noChangeArrowheads="1"/>
          </p:cNvSpPr>
          <p:nvPr>
            <p:ph type="sldNum" sz="quarter" idx="4"/>
          </p:nvPr>
        </p:nvSpPr>
        <p:spPr bwMode="auto">
          <a:xfrm>
            <a:off x="8594725" y="6585014"/>
            <a:ext cx="422275" cy="279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spcBef>
                <a:spcPct val="0"/>
              </a:spcBef>
              <a:spcAft>
                <a:spcPct val="0"/>
              </a:spcAft>
              <a:buClrTx/>
              <a:buSzTx/>
              <a:buFontTx/>
              <a:buNone/>
              <a:defRPr sz="1000">
                <a:solidFill>
                  <a:srgbClr val="00588D"/>
                </a:solidFill>
              </a:defRPr>
            </a:lvl1pPr>
          </a:lstStyle>
          <a:p>
            <a:fld id="{20F095AD-AE88-4357-B2F1-2D2E5989BA31}" type="slidenum">
              <a:rPr lang="en-US" altLang="en-US" smtClean="0"/>
              <a:pPr/>
              <a:t>‹#›</a:t>
            </a:fld>
            <a:endParaRPr lang="en-US" altLang="en-US" dirty="0"/>
          </a:p>
        </p:txBody>
      </p:sp>
      <p:sp>
        <p:nvSpPr>
          <p:cNvPr id="16" name="Rectangle 20"/>
          <p:cNvSpPr>
            <a:spLocks noGrp="1" noChangeArrowheads="1"/>
          </p:cNvSpPr>
          <p:nvPr>
            <p:ph type="dt" sz="half" idx="2"/>
          </p:nvPr>
        </p:nvSpPr>
        <p:spPr bwMode="auto">
          <a:xfrm>
            <a:off x="7264400" y="6591364"/>
            <a:ext cx="958850" cy="266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spcBef>
                <a:spcPct val="0"/>
              </a:spcBef>
              <a:spcAft>
                <a:spcPct val="0"/>
              </a:spcAft>
              <a:buClrTx/>
              <a:buSzTx/>
              <a:buFontTx/>
              <a:buNone/>
              <a:defRPr sz="1000"/>
            </a:lvl1pPr>
          </a:lstStyle>
          <a:p>
            <a:endParaRPr lang="en-US" altLang="en-US" dirty="0">
              <a:solidFill>
                <a:srgbClr val="000000"/>
              </a:solidFill>
            </a:endParaRPr>
          </a:p>
        </p:txBody>
      </p:sp>
      <p:sp>
        <p:nvSpPr>
          <p:cNvPr id="17" name="Rectangle 21"/>
          <p:cNvSpPr>
            <a:spLocks noGrp="1" noChangeArrowheads="1"/>
          </p:cNvSpPr>
          <p:nvPr>
            <p:ph type="ftr" sz="quarter" idx="3"/>
          </p:nvPr>
        </p:nvSpPr>
        <p:spPr bwMode="auto">
          <a:xfrm>
            <a:off x="2973352" y="6573108"/>
            <a:ext cx="4268787" cy="3032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spcBef>
                <a:spcPct val="0"/>
              </a:spcBef>
              <a:spcAft>
                <a:spcPct val="0"/>
              </a:spcAft>
              <a:buClrTx/>
              <a:buSzTx/>
              <a:buFontTx/>
              <a:buNone/>
              <a:defRPr sz="1000">
                <a:solidFill>
                  <a:srgbClr val="00588D"/>
                </a:solidFill>
              </a:defRPr>
            </a:lvl1pPr>
          </a:lstStyle>
          <a:p>
            <a:r>
              <a:rPr lang="en-US" altLang="en-US" dirty="0" smtClean="0"/>
              <a:t>HGST Confidential</a:t>
            </a:r>
            <a:endParaRPr lang="en-US" altLang="en-US" dirty="0"/>
          </a:p>
        </p:txBody>
      </p:sp>
      <p:sp>
        <p:nvSpPr>
          <p:cNvPr id="18" name="Rectangle 24"/>
          <p:cNvSpPr>
            <a:spLocks noChangeArrowheads="1"/>
          </p:cNvSpPr>
          <p:nvPr userDrawn="1"/>
        </p:nvSpPr>
        <p:spPr bwMode="auto">
          <a:xfrm>
            <a:off x="185738" y="6610414"/>
            <a:ext cx="2576512" cy="228600"/>
          </a:xfrm>
          <a:prstGeom prst="rect">
            <a:avLst/>
          </a:prstGeom>
          <a:noFill/>
          <a:ln w="9525">
            <a:noFill/>
            <a:miter lim="800000"/>
            <a:headEnd/>
            <a:tailEnd/>
          </a:ln>
          <a:effectLst/>
        </p:spPr>
        <p:txBody>
          <a:bodyPr anchor="ctr">
            <a:spAutoFit/>
          </a:bodyPr>
          <a:lstStyle/>
          <a:p>
            <a:pPr algn="l" eaLnBrk="0" hangingPunct="0">
              <a:spcBef>
                <a:spcPct val="0"/>
              </a:spcBef>
              <a:spcAft>
                <a:spcPct val="0"/>
              </a:spcAft>
              <a:buClrTx/>
              <a:buSzTx/>
              <a:buFontTx/>
              <a:buNone/>
            </a:pPr>
            <a:r>
              <a:rPr lang="en-US" altLang="en-US" sz="900" dirty="0">
                <a:solidFill>
                  <a:srgbClr val="000000"/>
                </a:solidFill>
              </a:rPr>
              <a:t>© 2012 HGST, a Western Digital company</a:t>
            </a:r>
          </a:p>
        </p:txBody>
      </p:sp>
      <p:cxnSp>
        <p:nvCxnSpPr>
          <p:cNvPr id="20" name="Straight Connector 19"/>
          <p:cNvCxnSpPr/>
          <p:nvPr userDrawn="1"/>
        </p:nvCxnSpPr>
        <p:spPr bwMode="auto">
          <a:xfrm>
            <a:off x="0" y="6595585"/>
            <a:ext cx="9135978" cy="0"/>
          </a:xfrm>
          <a:prstGeom prst="line">
            <a:avLst/>
          </a:prstGeom>
          <a:solidFill>
            <a:schemeClr val="accent1"/>
          </a:solidFill>
          <a:ln w="6350" cap="flat" cmpd="sng" algn="ctr">
            <a:solidFill>
              <a:srgbClr val="00588D"/>
            </a:solidFill>
            <a:prstDash val="solid"/>
            <a:round/>
            <a:headEnd type="none" w="med" len="med"/>
            <a:tailEnd type="none" w="med" len="med"/>
          </a:ln>
          <a:effectLst/>
        </p:spPr>
      </p:cxnSp>
      <p:pic>
        <p:nvPicPr>
          <p:cNvPr id="22" name="Picture 21" descr="HGST_aWDco_2C.jpg"/>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265502" y="68308"/>
            <a:ext cx="1451226" cy="613194"/>
          </a:xfrm>
          <a:prstGeom prst="rect">
            <a:avLst/>
          </a:prstGeom>
        </p:spPr>
      </p:pic>
      <p:cxnSp>
        <p:nvCxnSpPr>
          <p:cNvPr id="19" name="Straight Connector 18"/>
          <p:cNvCxnSpPr/>
          <p:nvPr userDrawn="1"/>
        </p:nvCxnSpPr>
        <p:spPr bwMode="auto">
          <a:xfrm>
            <a:off x="0" y="697832"/>
            <a:ext cx="9135978" cy="0"/>
          </a:xfrm>
          <a:prstGeom prst="line">
            <a:avLst/>
          </a:prstGeom>
          <a:solidFill>
            <a:schemeClr val="accent1"/>
          </a:solidFill>
          <a:ln w="12700" cap="flat" cmpd="sng" algn="ctr">
            <a:solidFill>
              <a:srgbClr val="00588D"/>
            </a:solidFill>
            <a:prstDash val="solid"/>
            <a:round/>
            <a:headEnd type="none" w="med" len="med"/>
            <a:tailEnd type="none" w="med" len="med"/>
          </a:ln>
          <a:effectLst/>
        </p:spPr>
      </p:cxnSp>
    </p:spTree>
    <p:extLst>
      <p:ext uri="{BB962C8B-B14F-4D97-AF65-F5344CB8AC3E}">
        <p14:creationId xmlns:p14="http://schemas.microsoft.com/office/powerpoint/2010/main" val="3565660001"/>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ransition/>
  <p:timing>
    <p:tnLst>
      <p:par>
        <p:cTn id="1" dur="indefinite" restart="never" nodeType="tmRoot"/>
      </p:par>
    </p:tnLst>
  </p:timing>
  <p:hf hdr="0" ftr="0" dt="0"/>
  <p:txStyles>
    <p:titleStyle>
      <a:lvl1pPr algn="l" rtl="0" fontAlgn="base">
        <a:spcBef>
          <a:spcPct val="0"/>
        </a:spcBef>
        <a:spcAft>
          <a:spcPct val="0"/>
        </a:spcAft>
        <a:defRPr sz="2200">
          <a:solidFill>
            <a:schemeClr val="tx1"/>
          </a:solidFill>
          <a:latin typeface="+mj-lt"/>
          <a:ea typeface="+mj-ea"/>
          <a:cs typeface="+mj-cs"/>
        </a:defRPr>
      </a:lvl1pPr>
      <a:lvl2pPr algn="l" rtl="0" fontAlgn="base">
        <a:spcBef>
          <a:spcPct val="0"/>
        </a:spcBef>
        <a:spcAft>
          <a:spcPct val="0"/>
        </a:spcAft>
        <a:defRPr sz="2200">
          <a:solidFill>
            <a:schemeClr val="tx1"/>
          </a:solidFill>
          <a:latin typeface="Arial" charset="0"/>
          <a:cs typeface="Arial" charset="0"/>
        </a:defRPr>
      </a:lvl2pPr>
      <a:lvl3pPr algn="l" rtl="0" fontAlgn="base">
        <a:spcBef>
          <a:spcPct val="0"/>
        </a:spcBef>
        <a:spcAft>
          <a:spcPct val="0"/>
        </a:spcAft>
        <a:defRPr sz="2200">
          <a:solidFill>
            <a:schemeClr val="tx1"/>
          </a:solidFill>
          <a:latin typeface="Arial" charset="0"/>
          <a:cs typeface="Arial" charset="0"/>
        </a:defRPr>
      </a:lvl3pPr>
      <a:lvl4pPr algn="l" rtl="0" fontAlgn="base">
        <a:spcBef>
          <a:spcPct val="0"/>
        </a:spcBef>
        <a:spcAft>
          <a:spcPct val="0"/>
        </a:spcAft>
        <a:defRPr sz="2200">
          <a:solidFill>
            <a:schemeClr val="tx1"/>
          </a:solidFill>
          <a:latin typeface="Arial" charset="0"/>
          <a:cs typeface="Arial" charset="0"/>
        </a:defRPr>
      </a:lvl4pPr>
      <a:lvl5pPr algn="l" rtl="0" fontAlgn="base">
        <a:spcBef>
          <a:spcPct val="0"/>
        </a:spcBef>
        <a:spcAft>
          <a:spcPct val="0"/>
        </a:spcAft>
        <a:defRPr sz="2200">
          <a:solidFill>
            <a:schemeClr val="tx1"/>
          </a:solidFill>
          <a:latin typeface="Arial" charset="0"/>
          <a:cs typeface="Arial" charset="0"/>
        </a:defRPr>
      </a:lvl5pPr>
      <a:lvl6pPr marL="457200" algn="l" rtl="0" fontAlgn="base">
        <a:spcBef>
          <a:spcPct val="0"/>
        </a:spcBef>
        <a:spcAft>
          <a:spcPct val="0"/>
        </a:spcAft>
        <a:defRPr sz="2200">
          <a:solidFill>
            <a:schemeClr val="tx1"/>
          </a:solidFill>
          <a:latin typeface="Arial" charset="0"/>
          <a:cs typeface="Arial" charset="0"/>
        </a:defRPr>
      </a:lvl6pPr>
      <a:lvl7pPr marL="914400" algn="l" rtl="0" fontAlgn="base">
        <a:spcBef>
          <a:spcPct val="0"/>
        </a:spcBef>
        <a:spcAft>
          <a:spcPct val="0"/>
        </a:spcAft>
        <a:defRPr sz="2200">
          <a:solidFill>
            <a:schemeClr val="tx1"/>
          </a:solidFill>
          <a:latin typeface="Arial" charset="0"/>
          <a:cs typeface="Arial" charset="0"/>
        </a:defRPr>
      </a:lvl7pPr>
      <a:lvl8pPr marL="1371600" algn="l" rtl="0" fontAlgn="base">
        <a:spcBef>
          <a:spcPct val="0"/>
        </a:spcBef>
        <a:spcAft>
          <a:spcPct val="0"/>
        </a:spcAft>
        <a:defRPr sz="2200">
          <a:solidFill>
            <a:schemeClr val="tx1"/>
          </a:solidFill>
          <a:latin typeface="Arial" charset="0"/>
          <a:cs typeface="Arial" charset="0"/>
        </a:defRPr>
      </a:lvl8pPr>
      <a:lvl9pPr marL="1828800" algn="l" rtl="0" fontAlgn="base">
        <a:spcBef>
          <a:spcPct val="0"/>
        </a:spcBef>
        <a:spcAft>
          <a:spcPct val="0"/>
        </a:spcAft>
        <a:defRPr sz="2200">
          <a:solidFill>
            <a:schemeClr val="tx1"/>
          </a:solidFill>
          <a:latin typeface="Arial" charset="0"/>
          <a:cs typeface="Arial" charset="0"/>
        </a:defRPr>
      </a:lvl9pPr>
    </p:titleStyle>
    <p:bodyStyle>
      <a:lvl1pPr marL="231775" indent="-231775" algn="l" rtl="0" fontAlgn="base">
        <a:spcBef>
          <a:spcPct val="60000"/>
        </a:spcBef>
        <a:spcAft>
          <a:spcPct val="20000"/>
        </a:spcAft>
        <a:buClr>
          <a:srgbClr val="00588D"/>
        </a:buClr>
        <a:buSzPct val="100000"/>
        <a:buFont typeface="Wingdings" pitchFamily="2" charset="2"/>
        <a:buChar char="§"/>
        <a:defRPr b="1">
          <a:solidFill>
            <a:schemeClr val="tx1"/>
          </a:solidFill>
          <a:latin typeface="+mn-lt"/>
          <a:ea typeface="+mn-ea"/>
          <a:cs typeface="+mn-cs"/>
        </a:defRPr>
      </a:lvl1pPr>
      <a:lvl2pPr marL="508000" indent="-161925" algn="l" rtl="0" fontAlgn="base">
        <a:spcBef>
          <a:spcPct val="0"/>
        </a:spcBef>
        <a:spcAft>
          <a:spcPct val="20000"/>
        </a:spcAft>
        <a:buClr>
          <a:schemeClr val="tx1"/>
        </a:buClr>
        <a:buChar char="•"/>
        <a:defRPr sz="1600">
          <a:solidFill>
            <a:schemeClr val="tx1"/>
          </a:solidFill>
          <a:latin typeface="+mn-lt"/>
          <a:cs typeface="+mn-cs"/>
        </a:defRPr>
      </a:lvl2pPr>
      <a:lvl3pPr marL="855663" indent="-173038" algn="l" rtl="0" fontAlgn="base">
        <a:spcBef>
          <a:spcPct val="0"/>
        </a:spcBef>
        <a:spcAft>
          <a:spcPct val="20000"/>
        </a:spcAft>
        <a:buClr>
          <a:schemeClr val="tx1"/>
        </a:buClr>
        <a:buChar char="–"/>
        <a:defRPr sz="1400">
          <a:solidFill>
            <a:schemeClr val="tx1"/>
          </a:solidFill>
          <a:latin typeface="+mn-lt"/>
          <a:cs typeface="+mn-cs"/>
        </a:defRPr>
      </a:lvl3pPr>
      <a:lvl4pPr marL="1146175" indent="-176213" algn="l" rtl="0" fontAlgn="base">
        <a:spcBef>
          <a:spcPct val="0"/>
        </a:spcBef>
        <a:spcAft>
          <a:spcPct val="20000"/>
        </a:spcAft>
        <a:buClr>
          <a:schemeClr val="tx1"/>
        </a:buClr>
        <a:buChar char="»"/>
        <a:defRPr sz="1200">
          <a:solidFill>
            <a:schemeClr val="tx1"/>
          </a:solidFill>
          <a:latin typeface="+mn-lt"/>
          <a:cs typeface="+mn-cs"/>
        </a:defRPr>
      </a:lvl4pPr>
      <a:lvl5pPr marL="1422400" indent="-161925" algn="l" rtl="0" fontAlgn="base">
        <a:spcBef>
          <a:spcPct val="0"/>
        </a:spcBef>
        <a:spcAft>
          <a:spcPct val="20000"/>
        </a:spcAft>
        <a:buClr>
          <a:schemeClr val="tx1"/>
        </a:buClr>
        <a:buChar char="•"/>
        <a:defRPr sz="1000">
          <a:solidFill>
            <a:schemeClr val="tx1"/>
          </a:solidFill>
          <a:latin typeface="+mn-lt"/>
          <a:cs typeface="+mn-cs"/>
        </a:defRPr>
      </a:lvl5pPr>
      <a:lvl6pPr marL="1879600" indent="-161925" algn="l" rtl="0" fontAlgn="base">
        <a:spcBef>
          <a:spcPct val="0"/>
        </a:spcBef>
        <a:spcAft>
          <a:spcPct val="20000"/>
        </a:spcAft>
        <a:buClr>
          <a:srgbClr val="A50021"/>
        </a:buClr>
        <a:buChar char="•"/>
        <a:defRPr sz="1000">
          <a:solidFill>
            <a:schemeClr val="tx1"/>
          </a:solidFill>
          <a:latin typeface="+mn-lt"/>
          <a:cs typeface="+mn-cs"/>
        </a:defRPr>
      </a:lvl6pPr>
      <a:lvl7pPr marL="2336800" indent="-161925" algn="l" rtl="0" fontAlgn="base">
        <a:spcBef>
          <a:spcPct val="0"/>
        </a:spcBef>
        <a:spcAft>
          <a:spcPct val="20000"/>
        </a:spcAft>
        <a:buClr>
          <a:srgbClr val="A50021"/>
        </a:buClr>
        <a:buChar char="•"/>
        <a:defRPr sz="1000">
          <a:solidFill>
            <a:schemeClr val="tx1"/>
          </a:solidFill>
          <a:latin typeface="+mn-lt"/>
          <a:cs typeface="+mn-cs"/>
        </a:defRPr>
      </a:lvl7pPr>
      <a:lvl8pPr marL="2794000" indent="-161925" algn="l" rtl="0" fontAlgn="base">
        <a:spcBef>
          <a:spcPct val="0"/>
        </a:spcBef>
        <a:spcAft>
          <a:spcPct val="20000"/>
        </a:spcAft>
        <a:buClr>
          <a:srgbClr val="A50021"/>
        </a:buClr>
        <a:buChar char="•"/>
        <a:defRPr sz="1000">
          <a:solidFill>
            <a:schemeClr val="tx1"/>
          </a:solidFill>
          <a:latin typeface="+mn-lt"/>
          <a:cs typeface="+mn-cs"/>
        </a:defRPr>
      </a:lvl8pPr>
      <a:lvl9pPr marL="3251200" indent="-161925" algn="l" rtl="0" fontAlgn="base">
        <a:spcBef>
          <a:spcPct val="0"/>
        </a:spcBef>
        <a:spcAft>
          <a:spcPct val="20000"/>
        </a:spcAft>
        <a:buClr>
          <a:srgbClr val="A50021"/>
        </a:buClr>
        <a:buChar char="•"/>
        <a:defRPr sz="1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Eclipse_(software)" TargetMode="External"/><Relationship Id="rId7" Type="http://schemas.openxmlformats.org/officeDocument/2006/relationships/image" Target="../media/image15.png"/><Relationship Id="rId2" Type="http://schemas.openxmlformats.org/officeDocument/2006/relationships/hyperlink" Target="http://en.wikipedia.org/wiki/Integrated_development_environment" TargetMode="External"/><Relationship Id="rId1" Type="http://schemas.openxmlformats.org/officeDocument/2006/relationships/slideLayout" Target="../slideLayouts/slideLayout3.xml"/><Relationship Id="rId6" Type="http://schemas.openxmlformats.org/officeDocument/2006/relationships/hyperlink" Target="http://en.wikipedia.org/wiki/JIRA#cite_note-JIRA-API-27" TargetMode="External"/><Relationship Id="rId5" Type="http://schemas.openxmlformats.org/officeDocument/2006/relationships/hyperlink" Target="http://en.wikipedia.org/wiki/Application_programming_interface" TargetMode="External"/><Relationship Id="rId4" Type="http://schemas.openxmlformats.org/officeDocument/2006/relationships/hyperlink" Target="http://en.wikipedia.org/wiki/IntelliJ_IDEA"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sz="quarter" idx="1"/>
          </p:nvPr>
        </p:nvSpPr>
        <p:spPr/>
        <p:txBody>
          <a:bodyPr/>
          <a:lstStyle/>
          <a:p>
            <a:endParaRPr lang="en-US"/>
          </a:p>
        </p:txBody>
      </p:sp>
      <p:sp>
        <p:nvSpPr>
          <p:cNvPr id="4" name="Title 3"/>
          <p:cNvSpPr>
            <a:spLocks noGrp="1"/>
          </p:cNvSpPr>
          <p:nvPr>
            <p:ph type="ctrTitle"/>
          </p:nvPr>
        </p:nvSpPr>
        <p:spPr/>
        <p:txBody>
          <a:bodyPr/>
          <a:lstStyle/>
          <a:p>
            <a:r>
              <a:rPr lang="en-US" dirty="0" smtClean="0"/>
              <a:t>JIRA </a:t>
            </a:r>
            <a:r>
              <a:rPr lang="en-US" dirty="0" err="1" smtClean="0"/>
              <a:t>PoC</a:t>
            </a:r>
            <a:r>
              <a:rPr lang="en-US" dirty="0" smtClean="0"/>
              <a:t> </a:t>
            </a:r>
            <a:br>
              <a:rPr lang="en-US" dirty="0" smtClean="0"/>
            </a:br>
            <a:r>
              <a:rPr lang="en-US" dirty="0" smtClean="0"/>
              <a:t>IT Steering Committee Backup Materials</a:t>
            </a:r>
            <a:endParaRPr lang="en-US" dirty="0"/>
          </a:p>
        </p:txBody>
      </p:sp>
    </p:spTree>
    <p:extLst>
      <p:ext uri="{BB962C8B-B14F-4D97-AF65-F5344CB8AC3E}">
        <p14:creationId xmlns:p14="http://schemas.microsoft.com/office/powerpoint/2010/main" val="3561612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25" y="79926"/>
            <a:ext cx="8757760" cy="976860"/>
          </a:xfrm>
        </p:spPr>
        <p:txBody>
          <a:bodyPr vert="horz" lIns="91440" tIns="45720" rIns="91440" bIns="45720" rtlCol="0" anchor="b">
            <a:noAutofit/>
          </a:bodyPr>
          <a:lstStyle/>
          <a:p>
            <a:r>
              <a:rPr lang="en-US" sz="2400" dirty="0" err="1"/>
              <a:t>PoC</a:t>
            </a:r>
            <a:r>
              <a:rPr lang="en-US" sz="2400" dirty="0"/>
              <a:t> </a:t>
            </a:r>
            <a:r>
              <a:rPr lang="en-US" sz="2400" dirty="0" err="1"/>
              <a:t>SoW</a:t>
            </a:r>
            <a:r>
              <a:rPr lang="en-US" sz="2400" dirty="0"/>
              <a:t> Deliverables From Coyote Creek To Include </a:t>
            </a:r>
          </a:p>
        </p:txBody>
      </p:sp>
      <p:sp>
        <p:nvSpPr>
          <p:cNvPr id="3" name="Content Placeholder 2"/>
          <p:cNvSpPr>
            <a:spLocks noGrp="1"/>
          </p:cNvSpPr>
          <p:nvPr>
            <p:ph sz="quarter" idx="10"/>
          </p:nvPr>
        </p:nvSpPr>
        <p:spPr>
          <a:xfrm>
            <a:off x="391071" y="1056786"/>
            <a:ext cx="8347738" cy="5186236"/>
          </a:xfrm>
        </p:spPr>
        <p:txBody>
          <a:bodyPr/>
          <a:lstStyle/>
          <a:p>
            <a:r>
              <a:rPr lang="en-US" sz="1600" b="1" dirty="0" smtClean="0"/>
              <a:t>Phase </a:t>
            </a:r>
            <a:r>
              <a:rPr lang="en-US" sz="1600" b="1" dirty="0"/>
              <a:t>2 – </a:t>
            </a:r>
            <a:r>
              <a:rPr lang="en-US" sz="1600" b="1" dirty="0" err="1"/>
              <a:t>Fogbugz</a:t>
            </a:r>
            <a:r>
              <a:rPr lang="en-US" sz="1600" b="1" dirty="0"/>
              <a:t> import development </a:t>
            </a:r>
            <a:endParaRPr lang="en-US" sz="1600" dirty="0"/>
          </a:p>
          <a:p>
            <a:r>
              <a:rPr lang="en-US" sz="1600" dirty="0" smtClean="0"/>
              <a:t>Analyze </a:t>
            </a:r>
            <a:r>
              <a:rPr lang="en-US" sz="1600" dirty="0" err="1"/>
              <a:t>Fogbugz</a:t>
            </a:r>
            <a:r>
              <a:rPr lang="en-US" sz="1600" dirty="0"/>
              <a:t> project and understand the changes that will be needed in </a:t>
            </a:r>
            <a:r>
              <a:rPr lang="en-US" sz="1600" dirty="0" err="1"/>
              <a:t>Jira</a:t>
            </a:r>
            <a:r>
              <a:rPr lang="en-US" sz="1600" dirty="0"/>
              <a:t> to support the import. </a:t>
            </a:r>
          </a:p>
          <a:p>
            <a:r>
              <a:rPr lang="en-US" sz="1600" dirty="0" smtClean="0"/>
              <a:t>Create </a:t>
            </a:r>
            <a:r>
              <a:rPr lang="en-US" sz="1600" dirty="0"/>
              <a:t>field mapping table that will be discussed with the project team. </a:t>
            </a:r>
          </a:p>
          <a:p>
            <a:r>
              <a:rPr lang="en-US" sz="1600" dirty="0" smtClean="0"/>
              <a:t>Review </a:t>
            </a:r>
            <a:r>
              <a:rPr lang="en-US" sz="1600" dirty="0" err="1"/>
              <a:t>Fogbugz</a:t>
            </a:r>
            <a:r>
              <a:rPr lang="en-US" sz="1600" dirty="0"/>
              <a:t> workflow and determine what changes will need to be made to operate within </a:t>
            </a:r>
            <a:r>
              <a:rPr lang="en-US" sz="1600" dirty="0" err="1"/>
              <a:t>Jira's</a:t>
            </a:r>
            <a:r>
              <a:rPr lang="en-US" sz="1600" dirty="0"/>
              <a:t> workflow system. </a:t>
            </a:r>
          </a:p>
          <a:p>
            <a:r>
              <a:rPr lang="en-US" sz="1600" dirty="0" smtClean="0"/>
              <a:t>Set </a:t>
            </a:r>
            <a:r>
              <a:rPr lang="en-US" sz="1600" dirty="0"/>
              <a:t>up </a:t>
            </a:r>
            <a:r>
              <a:rPr lang="en-US" sz="1600" dirty="0" err="1"/>
              <a:t>Jira</a:t>
            </a:r>
            <a:r>
              <a:rPr lang="en-US" sz="1600" dirty="0"/>
              <a:t> project containing fields, screens and other project components in a similar manner to the </a:t>
            </a:r>
            <a:r>
              <a:rPr lang="en-US" sz="1600" dirty="0" err="1"/>
              <a:t>Fogbugz</a:t>
            </a:r>
            <a:r>
              <a:rPr lang="en-US" sz="1600" dirty="0"/>
              <a:t> project. </a:t>
            </a:r>
          </a:p>
          <a:p>
            <a:r>
              <a:rPr lang="en-US" sz="1600" dirty="0" smtClean="0"/>
              <a:t>Work </a:t>
            </a:r>
            <a:r>
              <a:rPr lang="en-US" sz="1600" dirty="0"/>
              <a:t>with the </a:t>
            </a:r>
            <a:r>
              <a:rPr lang="en-US" sz="1600" dirty="0" err="1"/>
              <a:t>Fogbugz</a:t>
            </a:r>
            <a:r>
              <a:rPr lang="en-US" sz="1600" dirty="0"/>
              <a:t> project team to remap any fields and workflow statuses that may be required in order to import the data into </a:t>
            </a:r>
            <a:r>
              <a:rPr lang="en-US" sz="1600" dirty="0" err="1"/>
              <a:t>Jira</a:t>
            </a:r>
            <a:r>
              <a:rPr lang="en-US" sz="1600" dirty="0"/>
              <a:t> </a:t>
            </a:r>
          </a:p>
          <a:p>
            <a:r>
              <a:rPr lang="en-US" sz="1600" dirty="0" smtClean="0"/>
              <a:t>Import </a:t>
            </a:r>
            <a:r>
              <a:rPr lang="en-US" sz="1600" dirty="0" err="1"/>
              <a:t>Fogbugz</a:t>
            </a:r>
            <a:r>
              <a:rPr lang="en-US" sz="1600" dirty="0"/>
              <a:t> project into </a:t>
            </a:r>
            <a:r>
              <a:rPr lang="en-US" sz="1600" dirty="0" err="1"/>
              <a:t>Jira</a:t>
            </a:r>
            <a:r>
              <a:rPr lang="en-US" sz="1600" dirty="0"/>
              <a:t> and correct any issues that come up during the import process. </a:t>
            </a:r>
          </a:p>
          <a:p>
            <a:r>
              <a:rPr lang="en-US" sz="1600" dirty="0" smtClean="0"/>
              <a:t>Once </a:t>
            </a:r>
            <a:r>
              <a:rPr lang="en-US" sz="1600" dirty="0"/>
              <a:t>a repeatable process has been identified, perform a final import into </a:t>
            </a:r>
            <a:r>
              <a:rPr lang="en-US" sz="1600" dirty="0" err="1"/>
              <a:t>Jira</a:t>
            </a:r>
            <a:r>
              <a:rPr lang="en-US" sz="1600" dirty="0"/>
              <a:t> and verify that things operate as expected. </a:t>
            </a:r>
          </a:p>
          <a:p>
            <a:r>
              <a:rPr lang="en-US" sz="1600" dirty="0" smtClean="0"/>
              <a:t>Grant </a:t>
            </a:r>
            <a:r>
              <a:rPr lang="en-US" sz="1600" dirty="0"/>
              <a:t>permissions to the testing team and release the project to them for evaluation. </a:t>
            </a:r>
          </a:p>
          <a:p>
            <a:endParaRPr lang="en-US" sz="1600" dirty="0"/>
          </a:p>
        </p:txBody>
      </p:sp>
    </p:spTree>
    <p:extLst>
      <p:ext uri="{BB962C8B-B14F-4D97-AF65-F5344CB8AC3E}">
        <p14:creationId xmlns:p14="http://schemas.microsoft.com/office/powerpoint/2010/main" val="2704437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033" y="184641"/>
            <a:ext cx="8168675" cy="661132"/>
          </a:xfrm>
        </p:spPr>
        <p:txBody>
          <a:bodyPr/>
          <a:lstStyle/>
          <a:p>
            <a:r>
              <a:rPr lang="en-US" dirty="0" smtClean="0"/>
              <a:t>JIRA </a:t>
            </a:r>
            <a:r>
              <a:rPr lang="en-US" dirty="0" err="1" smtClean="0"/>
              <a:t>PoC</a:t>
            </a:r>
            <a:r>
              <a:rPr lang="en-US" dirty="0" smtClean="0"/>
              <a:t> Proposed Costs and Schedule</a:t>
            </a:r>
            <a:endParaRPr lang="en-US" dirty="0"/>
          </a:p>
        </p:txBody>
      </p:sp>
      <p:sp>
        <p:nvSpPr>
          <p:cNvPr id="3" name="Content Placeholder 2"/>
          <p:cNvSpPr>
            <a:spLocks noGrp="1"/>
          </p:cNvSpPr>
          <p:nvPr>
            <p:ph sz="quarter" idx="10"/>
          </p:nvPr>
        </p:nvSpPr>
        <p:spPr>
          <a:xfrm>
            <a:off x="395033" y="931984"/>
            <a:ext cx="8347738" cy="5073645"/>
          </a:xfrm>
        </p:spPr>
        <p:txBody>
          <a:bodyPr/>
          <a:lstStyle/>
          <a:p>
            <a:r>
              <a:rPr lang="en-US" sz="2000" dirty="0" smtClean="0"/>
              <a:t>Proposal from Coyote Creek</a:t>
            </a:r>
          </a:p>
          <a:p>
            <a:pPr lvl="1"/>
            <a:r>
              <a:rPr lang="en-US" sz="1600" dirty="0" smtClean="0"/>
              <a:t>$25,900 for T/M of 140 hours @ $185/hour</a:t>
            </a:r>
          </a:p>
          <a:p>
            <a:pPr lvl="1"/>
            <a:r>
              <a:rPr lang="en-US" sz="1600" dirty="0" smtClean="0"/>
              <a:t>140 hours ~ 4 weeks of developer time</a:t>
            </a:r>
          </a:p>
          <a:p>
            <a:r>
              <a:rPr lang="en-US" sz="2000" dirty="0" smtClean="0"/>
              <a:t>Total JIRA </a:t>
            </a:r>
            <a:r>
              <a:rPr lang="en-US" sz="2000" dirty="0" err="1" smtClean="0"/>
              <a:t>PoC</a:t>
            </a:r>
            <a:r>
              <a:rPr lang="en-US" sz="2000" dirty="0" smtClean="0"/>
              <a:t> </a:t>
            </a:r>
            <a:r>
              <a:rPr lang="en-US" sz="2000" dirty="0" smtClean="0"/>
              <a:t>Forecasted Budget</a:t>
            </a:r>
            <a:endParaRPr lang="en-US" sz="2000" dirty="0" smtClean="0"/>
          </a:p>
          <a:p>
            <a:endParaRPr lang="en-US" sz="2000" dirty="0"/>
          </a:p>
          <a:p>
            <a:endParaRPr lang="en-US" sz="2000" dirty="0" smtClean="0"/>
          </a:p>
          <a:p>
            <a:endParaRPr lang="en-US" sz="2000" dirty="0"/>
          </a:p>
          <a:p>
            <a:pPr marL="0" indent="0">
              <a:buNone/>
            </a:pPr>
            <a:endParaRPr lang="en-US" sz="2000" dirty="0"/>
          </a:p>
          <a:p>
            <a:r>
              <a:rPr lang="en-US" sz="2000" dirty="0" smtClean="0"/>
              <a:t>Will develop detailed 4-6 week </a:t>
            </a:r>
            <a:r>
              <a:rPr lang="en-US" sz="2000" dirty="0" err="1" smtClean="0"/>
              <a:t>PoC</a:t>
            </a:r>
            <a:r>
              <a:rPr lang="en-US" sz="2000" dirty="0" smtClean="0"/>
              <a:t> schedule with Coyote Creek once JIRA </a:t>
            </a:r>
            <a:r>
              <a:rPr lang="en-US" sz="2000" dirty="0" err="1" smtClean="0"/>
              <a:t>PoC</a:t>
            </a:r>
            <a:r>
              <a:rPr lang="en-US" sz="2000" dirty="0" smtClean="0"/>
              <a:t> is approved by ITSC</a:t>
            </a:r>
          </a:p>
          <a:p>
            <a:pPr lvl="1"/>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236003215"/>
              </p:ext>
            </p:extLst>
          </p:nvPr>
        </p:nvGraphicFramePr>
        <p:xfrm>
          <a:off x="1409700" y="2457203"/>
          <a:ext cx="4907279" cy="2023206"/>
        </p:xfrm>
        <a:graphic>
          <a:graphicData uri="http://schemas.openxmlformats.org/drawingml/2006/table">
            <a:tbl>
              <a:tblPr firstRow="1" bandRow="1">
                <a:tableStyleId>{7DF18680-E054-41AD-8BC1-D1AEF772440D}</a:tableStyleId>
              </a:tblPr>
              <a:tblGrid>
                <a:gridCol w="3563769"/>
                <a:gridCol w="1343510"/>
              </a:tblGrid>
              <a:tr h="337201">
                <a:tc>
                  <a:txBody>
                    <a:bodyPr/>
                    <a:lstStyle/>
                    <a:p>
                      <a:r>
                        <a:rPr lang="en-US" sz="1400" dirty="0" smtClean="0"/>
                        <a:t>Item</a:t>
                      </a:r>
                      <a:endParaRPr lang="en-US" sz="1400" dirty="0"/>
                    </a:p>
                  </a:txBody>
                  <a:tcPr/>
                </a:tc>
                <a:tc>
                  <a:txBody>
                    <a:bodyPr/>
                    <a:lstStyle/>
                    <a:p>
                      <a:r>
                        <a:rPr lang="en-US" sz="1400" dirty="0" smtClean="0"/>
                        <a:t>Cost</a:t>
                      </a:r>
                      <a:endParaRPr lang="en-US" sz="1400" dirty="0"/>
                    </a:p>
                  </a:txBody>
                  <a:tcPr/>
                </a:tc>
              </a:tr>
              <a:tr h="337201">
                <a:tc>
                  <a:txBody>
                    <a:bodyPr/>
                    <a:lstStyle/>
                    <a:p>
                      <a:r>
                        <a:rPr lang="en-US" sz="1400" dirty="0" smtClean="0"/>
                        <a:t>Coyote Creek Services</a:t>
                      </a:r>
                      <a:endParaRPr lang="en-US" sz="1400" dirty="0"/>
                    </a:p>
                  </a:txBody>
                  <a:tcPr/>
                </a:tc>
                <a:tc>
                  <a:txBody>
                    <a:bodyPr/>
                    <a:lstStyle/>
                    <a:p>
                      <a:r>
                        <a:rPr lang="en-US" sz="1400" dirty="0" smtClean="0"/>
                        <a:t>$25,900</a:t>
                      </a:r>
                      <a:endParaRPr lang="en-US" sz="1400" dirty="0"/>
                    </a:p>
                  </a:txBody>
                  <a:tcPr/>
                </a:tc>
              </a:tr>
              <a:tr h="337201">
                <a:tc>
                  <a:txBody>
                    <a:bodyPr/>
                    <a:lstStyle/>
                    <a:p>
                      <a:r>
                        <a:rPr lang="en-US" sz="1400" dirty="0" err="1" smtClean="0"/>
                        <a:t>Atlassian</a:t>
                      </a:r>
                      <a:r>
                        <a:rPr lang="en-US" sz="1400" dirty="0" smtClean="0"/>
                        <a:t> JIRA </a:t>
                      </a:r>
                      <a:r>
                        <a:rPr lang="en-US" sz="1400" dirty="0" err="1" smtClean="0"/>
                        <a:t>Eval</a:t>
                      </a:r>
                      <a:r>
                        <a:rPr lang="en-US" sz="1400" dirty="0" smtClean="0"/>
                        <a:t> Licenses</a:t>
                      </a:r>
                      <a:endParaRPr lang="en-US" sz="1400" dirty="0"/>
                    </a:p>
                  </a:txBody>
                  <a:tcPr/>
                </a:tc>
                <a:tc>
                  <a:txBody>
                    <a:bodyPr/>
                    <a:lstStyle/>
                    <a:p>
                      <a:r>
                        <a:rPr lang="en-US" sz="1400" dirty="0" smtClean="0"/>
                        <a:t>$0.00</a:t>
                      </a:r>
                      <a:endParaRPr lang="en-US" sz="1400" dirty="0"/>
                    </a:p>
                  </a:txBody>
                  <a:tcPr/>
                </a:tc>
              </a:tr>
              <a:tr h="337201">
                <a:tc>
                  <a:txBody>
                    <a:bodyPr/>
                    <a:lstStyle/>
                    <a:p>
                      <a:r>
                        <a:rPr lang="en-US" sz="1400" dirty="0" smtClean="0"/>
                        <a:t>VMWare</a:t>
                      </a:r>
                      <a:r>
                        <a:rPr lang="en-US" sz="1400" baseline="0" dirty="0" smtClean="0"/>
                        <a:t> VM </a:t>
                      </a:r>
                      <a:r>
                        <a:rPr lang="en-US" sz="1400" baseline="0" dirty="0" smtClean="0"/>
                        <a:t>Licenses and Serer systems</a:t>
                      </a:r>
                      <a:endParaRPr lang="en-US" sz="1400" dirty="0"/>
                    </a:p>
                  </a:txBody>
                  <a:tcPr/>
                </a:tc>
                <a:tc>
                  <a:txBody>
                    <a:bodyPr/>
                    <a:lstStyle/>
                    <a:p>
                      <a:r>
                        <a:rPr lang="en-US" sz="1400" dirty="0" smtClean="0"/>
                        <a:t>$0.00</a:t>
                      </a:r>
                      <a:endParaRPr lang="en-US" sz="1400" dirty="0"/>
                    </a:p>
                  </a:txBody>
                  <a:tcPr/>
                </a:tc>
              </a:tr>
              <a:tr h="337201">
                <a:tc>
                  <a:txBody>
                    <a:bodyPr/>
                    <a:lstStyle/>
                    <a:p>
                      <a:r>
                        <a:rPr lang="en-US" sz="1400" dirty="0" smtClean="0"/>
                        <a:t>Potential additional</a:t>
                      </a:r>
                      <a:r>
                        <a:rPr lang="en-US" sz="1400" baseline="0" dirty="0" smtClean="0"/>
                        <a:t> expenses</a:t>
                      </a:r>
                      <a:endParaRPr lang="en-US" sz="1400" dirty="0"/>
                    </a:p>
                  </a:txBody>
                  <a:tcPr/>
                </a:tc>
                <a:tc>
                  <a:txBody>
                    <a:bodyPr/>
                    <a:lstStyle/>
                    <a:p>
                      <a:r>
                        <a:rPr lang="en-US" sz="1400" dirty="0" smtClean="0"/>
                        <a:t>$4,1000</a:t>
                      </a:r>
                      <a:endParaRPr lang="en-US" sz="1400" dirty="0"/>
                    </a:p>
                  </a:txBody>
                  <a:tcPr/>
                </a:tc>
              </a:tr>
              <a:tr h="337201">
                <a:tc>
                  <a:txBody>
                    <a:bodyPr/>
                    <a:lstStyle/>
                    <a:p>
                      <a:r>
                        <a:rPr lang="en-US" sz="1400" dirty="0" smtClean="0"/>
                        <a:t>Proposed Total</a:t>
                      </a:r>
                      <a:endParaRPr lang="en-US" sz="1400" dirty="0"/>
                    </a:p>
                  </a:txBody>
                  <a:tcPr/>
                </a:tc>
                <a:tc>
                  <a:txBody>
                    <a:bodyPr/>
                    <a:lstStyle/>
                    <a:p>
                      <a:r>
                        <a:rPr lang="en-US" sz="1400" dirty="0" smtClean="0"/>
                        <a:t>$30,000</a:t>
                      </a:r>
                      <a:endParaRPr lang="en-US" sz="1400" dirty="0"/>
                    </a:p>
                  </a:txBody>
                  <a:tcPr/>
                </a:tc>
              </a:tr>
            </a:tbl>
          </a:graphicData>
        </a:graphic>
      </p:graphicFrame>
      <p:sp>
        <p:nvSpPr>
          <p:cNvPr id="5" name="Rectangle 4"/>
          <p:cNvSpPr/>
          <p:nvPr/>
        </p:nvSpPr>
        <p:spPr>
          <a:xfrm>
            <a:off x="1056219" y="5480240"/>
            <a:ext cx="7025365" cy="923330"/>
          </a:xfrm>
          <a:prstGeom prst="rect">
            <a:avLst/>
          </a:prstGeom>
          <a:ln>
            <a:solidFill>
              <a:srgbClr val="C00000"/>
            </a:solidFill>
          </a:ln>
        </p:spPr>
        <p:txBody>
          <a:bodyPr wrap="square">
            <a:spAutoFit/>
          </a:bodyPr>
          <a:lstStyle/>
          <a:p>
            <a:pPr>
              <a:buNone/>
            </a:pPr>
            <a:r>
              <a:rPr lang="en-US" i="1" dirty="0"/>
              <a:t>A </a:t>
            </a:r>
            <a:r>
              <a:rPr lang="en-US" i="1" dirty="0" smtClean="0"/>
              <a:t>successful </a:t>
            </a:r>
            <a:r>
              <a:rPr lang="en-US" i="1" dirty="0" err="1"/>
              <a:t>PoC</a:t>
            </a:r>
            <a:r>
              <a:rPr lang="en-US" i="1" dirty="0"/>
              <a:t> will develop </a:t>
            </a:r>
            <a:r>
              <a:rPr lang="en-US" i="1" dirty="0" smtClean="0"/>
              <a:t>an approved and tested </a:t>
            </a:r>
            <a:r>
              <a:rPr lang="en-US" i="1" dirty="0" smtClean="0"/>
              <a:t>JIRA </a:t>
            </a:r>
            <a:r>
              <a:rPr lang="en-US" i="1" dirty="0" smtClean="0"/>
              <a:t>User </a:t>
            </a:r>
            <a:r>
              <a:rPr lang="en-US" i="1" dirty="0"/>
              <a:t>environment and framework </a:t>
            </a:r>
            <a:r>
              <a:rPr lang="en-US" i="1" dirty="0" smtClean="0"/>
              <a:t>that is set to </a:t>
            </a:r>
            <a:r>
              <a:rPr lang="en-US" i="1" dirty="0"/>
              <a:t>scale to production deployment aligned with </a:t>
            </a:r>
            <a:r>
              <a:rPr lang="en-US" i="1" dirty="0" err="1"/>
              <a:t>CobraG</a:t>
            </a:r>
            <a:r>
              <a:rPr lang="en-US" i="1" dirty="0"/>
              <a:t> development schedule</a:t>
            </a:r>
          </a:p>
        </p:txBody>
      </p:sp>
    </p:spTree>
    <p:extLst>
      <p:ext uri="{BB962C8B-B14F-4D97-AF65-F5344CB8AC3E}">
        <p14:creationId xmlns:p14="http://schemas.microsoft.com/office/powerpoint/2010/main" val="3206127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sz="quarter" idx="10"/>
          </p:nvPr>
        </p:nvSpPr>
        <p:spPr/>
        <p:txBody>
          <a:bodyPr/>
          <a:lstStyle/>
          <a:p>
            <a:r>
              <a:rPr lang="en-US" dirty="0" smtClean="0"/>
              <a:t>JIRA </a:t>
            </a:r>
            <a:r>
              <a:rPr lang="en-US" dirty="0" err="1" smtClean="0"/>
              <a:t>PoC</a:t>
            </a:r>
            <a:r>
              <a:rPr lang="en-US" dirty="0" smtClean="0"/>
              <a:t> Usability Requirements</a:t>
            </a:r>
          </a:p>
          <a:p>
            <a:r>
              <a:rPr lang="en-US" dirty="0" smtClean="0"/>
              <a:t>JIRA MSRP</a:t>
            </a:r>
            <a:endParaRPr lang="en-US" dirty="0"/>
          </a:p>
        </p:txBody>
      </p:sp>
    </p:spTree>
    <p:extLst>
      <p:ext uri="{BB962C8B-B14F-4D97-AF65-F5344CB8AC3E}">
        <p14:creationId xmlns:p14="http://schemas.microsoft.com/office/powerpoint/2010/main" val="282048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033" y="79926"/>
            <a:ext cx="7390067" cy="658628"/>
          </a:xfrm>
        </p:spPr>
        <p:txBody>
          <a:bodyPr/>
          <a:lstStyle/>
          <a:p>
            <a:r>
              <a:rPr lang="en-US" dirty="0" smtClean="0"/>
              <a:t>JIRA </a:t>
            </a:r>
            <a:r>
              <a:rPr lang="en-US" dirty="0" err="1" smtClean="0"/>
              <a:t>PoC</a:t>
            </a:r>
            <a:r>
              <a:rPr lang="en-US" dirty="0" smtClean="0"/>
              <a:t> Usability Requirements</a:t>
            </a:r>
            <a:endParaRPr lang="en-US" dirty="0"/>
          </a:p>
        </p:txBody>
      </p:sp>
      <p:sp>
        <p:nvSpPr>
          <p:cNvPr id="3" name="Content Placeholder 2"/>
          <p:cNvSpPr>
            <a:spLocks noGrp="1"/>
          </p:cNvSpPr>
          <p:nvPr>
            <p:ph sz="quarter" idx="10"/>
          </p:nvPr>
        </p:nvSpPr>
        <p:spPr>
          <a:xfrm>
            <a:off x="391071" y="738554"/>
            <a:ext cx="8347738" cy="5504468"/>
          </a:xfrm>
        </p:spPr>
        <p:txBody>
          <a:bodyPr/>
          <a:lstStyle/>
          <a:p>
            <a:r>
              <a:rPr lang="en-US" sz="1050" dirty="0"/>
              <a:t>Case Entry </a:t>
            </a:r>
          </a:p>
          <a:p>
            <a:r>
              <a:rPr lang="en-US" sz="1050" dirty="0"/>
              <a:t>1.	MUST be able to support multiple and customizable case types (e.g. Bugs, Features, Work Items, </a:t>
            </a:r>
            <a:r>
              <a:rPr lang="en-US" sz="1050" dirty="0" err="1"/>
              <a:t>etc</a:t>
            </a:r>
            <a:r>
              <a:rPr lang="en-US" sz="1050" dirty="0"/>
              <a:t>)</a:t>
            </a:r>
          </a:p>
          <a:p>
            <a:r>
              <a:rPr lang="en-US" sz="1050" dirty="0"/>
              <a:t>2.	MUST be able to support a flexible workflow, meaning we can design our own lifecycle for each case and identify valid states that each case can be in and the available actions (transitions to other states) for each state.</a:t>
            </a:r>
          </a:p>
          <a:p>
            <a:r>
              <a:rPr lang="en-US" sz="1050" dirty="0"/>
              <a:t>3.	MUST be able to support different workflows for different case types (e.g. the workflow for a Bug may be very different than that for a Feature Request)</a:t>
            </a:r>
          </a:p>
          <a:p>
            <a:r>
              <a:rPr lang="en-US" sz="1050" dirty="0"/>
              <a:t>4.	MUST be able to customize the available fields for every case type.</a:t>
            </a:r>
          </a:p>
          <a:p>
            <a:r>
              <a:rPr lang="en-US" sz="1050" dirty="0"/>
              <a:t>5.	MUST be able to support unique sets of fields for each case type (e.g. the available fields in a Bug case may be very different than the fields in a Feature Request case)</a:t>
            </a:r>
          </a:p>
          <a:p>
            <a:r>
              <a:rPr lang="en-US" sz="1050" dirty="0"/>
              <a:t>6.	MUST be able to support attachments (and without a small file size limitation – up to 100 MB)</a:t>
            </a:r>
          </a:p>
          <a:p>
            <a:r>
              <a:rPr lang="en-US" sz="1050" dirty="0"/>
              <a:t>7.	MUST be able to link cases based on parent/child relationships, duplicate, prerequisite dependency, file change dependency, or reference to another case</a:t>
            </a:r>
            <a:r>
              <a:rPr lang="en-US" sz="1050" dirty="0" smtClean="0"/>
              <a:t>.</a:t>
            </a:r>
            <a:endParaRPr lang="en-US" sz="1050" dirty="0"/>
          </a:p>
          <a:p>
            <a:r>
              <a:rPr lang="en-US" sz="1050" dirty="0"/>
              <a:t>8.	SHOULD be capable of tracking cases for the current FAR/PMR DB.</a:t>
            </a:r>
          </a:p>
          <a:p>
            <a:r>
              <a:rPr lang="en-US" sz="1050" dirty="0"/>
              <a:t>9.	SHOULD support the ability to require additional info to be entered (e.g. via  a pop-up window) during specific state transitions.</a:t>
            </a:r>
          </a:p>
          <a:p>
            <a:r>
              <a:rPr lang="en-US" sz="1050" dirty="0"/>
              <a:t>10.	SHOULD support multiple data types for each field, including single-select </a:t>
            </a:r>
            <a:r>
              <a:rPr lang="en-US" sz="1050" dirty="0" err="1"/>
              <a:t>pulldown</a:t>
            </a:r>
            <a:r>
              <a:rPr lang="en-US" sz="1050" dirty="0"/>
              <a:t> lists, multi-select </a:t>
            </a:r>
            <a:r>
              <a:rPr lang="en-US" sz="1050" dirty="0" err="1"/>
              <a:t>pulldown</a:t>
            </a:r>
            <a:r>
              <a:rPr lang="en-US" sz="1050" dirty="0"/>
              <a:t> lists, radio button selections, and free-form text fields.</a:t>
            </a:r>
          </a:p>
          <a:p>
            <a:r>
              <a:rPr lang="en-US" sz="1050" dirty="0"/>
              <a:t>11.	SHOULD support an enhanced text field for comments which allows formatted texts, pictures and graphics, tables, </a:t>
            </a:r>
            <a:r>
              <a:rPr lang="en-US" sz="1050" dirty="0" err="1"/>
              <a:t>etc</a:t>
            </a:r>
            <a:r>
              <a:rPr lang="en-US" sz="1050" dirty="0"/>
              <a:t> to be inserted into the comments.</a:t>
            </a:r>
          </a:p>
          <a:p>
            <a:r>
              <a:rPr lang="en-US" sz="1050" dirty="0"/>
              <a:t>12.	SHOULD be able to support customizing a subset of mandatory fields that must be set for every new case being opened; other fields may be set to be optionally selected or filled in</a:t>
            </a:r>
          </a:p>
          <a:p>
            <a:r>
              <a:rPr lang="en-US" sz="1050" dirty="0"/>
              <a:t>13.	SHOULD be able to clone a case.</a:t>
            </a:r>
          </a:p>
          <a:p>
            <a:r>
              <a:rPr lang="en-US" sz="1050" dirty="0"/>
              <a:t>14.	SHOULD track all changes in some sort of event log.</a:t>
            </a:r>
          </a:p>
          <a:p>
            <a:r>
              <a:rPr lang="en-US" sz="1050" dirty="0"/>
              <a:t>15.	SHOULD provide a way to record the risk associated with a case.</a:t>
            </a:r>
          </a:p>
          <a:p>
            <a:endParaRPr lang="en-US" sz="1050" dirty="0"/>
          </a:p>
        </p:txBody>
      </p:sp>
    </p:spTree>
    <p:extLst>
      <p:ext uri="{BB962C8B-B14F-4D97-AF65-F5344CB8AC3E}">
        <p14:creationId xmlns:p14="http://schemas.microsoft.com/office/powerpoint/2010/main" val="428812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033" y="79926"/>
            <a:ext cx="7390067" cy="570705"/>
          </a:xfrm>
        </p:spPr>
        <p:txBody>
          <a:bodyPr/>
          <a:lstStyle/>
          <a:p>
            <a:r>
              <a:rPr lang="en-US" dirty="0" smtClean="0"/>
              <a:t>JIRA </a:t>
            </a:r>
            <a:r>
              <a:rPr lang="en-US" dirty="0" err="1" smtClean="0"/>
              <a:t>PoC</a:t>
            </a:r>
            <a:r>
              <a:rPr lang="en-US" dirty="0" smtClean="0"/>
              <a:t> Usability Requirements</a:t>
            </a:r>
            <a:endParaRPr lang="en-US" dirty="0"/>
          </a:p>
        </p:txBody>
      </p:sp>
      <p:sp>
        <p:nvSpPr>
          <p:cNvPr id="3" name="Content Placeholder 2"/>
          <p:cNvSpPr>
            <a:spLocks noGrp="1"/>
          </p:cNvSpPr>
          <p:nvPr>
            <p:ph sz="quarter" idx="10"/>
          </p:nvPr>
        </p:nvSpPr>
        <p:spPr>
          <a:xfrm>
            <a:off x="391071" y="712177"/>
            <a:ext cx="8347738" cy="5530845"/>
          </a:xfrm>
        </p:spPr>
        <p:txBody>
          <a:bodyPr/>
          <a:lstStyle/>
          <a:p>
            <a:r>
              <a:rPr lang="en-US" sz="1000" dirty="0"/>
              <a:t>Integration with other tools</a:t>
            </a:r>
          </a:p>
          <a:p>
            <a:r>
              <a:rPr lang="en-US" sz="1000" dirty="0"/>
              <a:t>1.	MUST support integration with major source control tools (e.g. SVN, GIT)</a:t>
            </a:r>
          </a:p>
          <a:p>
            <a:r>
              <a:rPr lang="en-US" sz="1000" dirty="0"/>
              <a:t>2.	MUST support an open set of APIs whereby other tools and applications can access the case management database directly.</a:t>
            </a:r>
          </a:p>
          <a:p>
            <a:r>
              <a:rPr lang="en-US" sz="1000" dirty="0"/>
              <a:t>3.	MUST contain an integrated peer review tool or be able to link seamlessly to 3rd party peer review </a:t>
            </a:r>
            <a:r>
              <a:rPr lang="en-US" sz="1000" dirty="0" smtClean="0"/>
              <a:t>tools</a:t>
            </a:r>
            <a:endParaRPr lang="en-US" sz="1000" dirty="0"/>
          </a:p>
          <a:p>
            <a:r>
              <a:rPr lang="en-US" sz="1000" dirty="0"/>
              <a:t>4.	SHOULD contain web based documentation support (like wiki) or be able to link to 3rd party tool.</a:t>
            </a:r>
          </a:p>
          <a:p>
            <a:r>
              <a:rPr lang="en-US" sz="1000" dirty="0"/>
              <a:t>5.	SHOULD integrate with a discussion forum tool</a:t>
            </a:r>
            <a:r>
              <a:rPr lang="en-US" sz="1000" dirty="0" smtClean="0"/>
              <a:t>.</a:t>
            </a:r>
            <a:endParaRPr lang="en-US" sz="1000" dirty="0"/>
          </a:p>
          <a:p>
            <a:r>
              <a:rPr lang="en-US" sz="1000" dirty="0"/>
              <a:t>Notifications:</a:t>
            </a:r>
          </a:p>
          <a:p>
            <a:r>
              <a:rPr lang="en-US" sz="1000" dirty="0"/>
              <a:t>1.	MUST support configurable email notifications (e.g. State changes, required actions, etc…)</a:t>
            </a:r>
          </a:p>
          <a:p>
            <a:r>
              <a:rPr lang="en-US" sz="1000" dirty="0"/>
              <a:t>2.	MUST support the ability to subscribe to cases</a:t>
            </a:r>
            <a:r>
              <a:rPr lang="en-US" sz="1000" dirty="0" smtClean="0"/>
              <a:t>.</a:t>
            </a:r>
            <a:endParaRPr lang="en-US" sz="1000" dirty="0"/>
          </a:p>
          <a:p>
            <a:r>
              <a:rPr lang="en-US" sz="1000" dirty="0"/>
              <a:t>Reporting / Query / Search Mechanism</a:t>
            </a:r>
          </a:p>
          <a:p>
            <a:r>
              <a:rPr lang="en-US" sz="1000" dirty="0"/>
              <a:t>1.	MUST support a very flexible and easy-to-use means to create customized filters for viewing subsets of cases.</a:t>
            </a:r>
          </a:p>
          <a:p>
            <a:r>
              <a:rPr lang="en-US" sz="1000" dirty="0"/>
              <a:t>2.	MUST be able to save and share custom filters</a:t>
            </a:r>
          </a:p>
          <a:p>
            <a:r>
              <a:rPr lang="en-US" sz="1000" dirty="0"/>
              <a:t>3.	MUST support a rich search function to find pervious occurrences of an issue.</a:t>
            </a:r>
          </a:p>
          <a:p>
            <a:r>
              <a:rPr lang="en-US" sz="1000" dirty="0"/>
              <a:t>4.	MUST be capable of accessing the backend database for advance queries and joins with data not in the case management tool</a:t>
            </a:r>
            <a:r>
              <a:rPr lang="en-US" sz="1000" dirty="0" smtClean="0"/>
              <a:t>.</a:t>
            </a:r>
            <a:endParaRPr lang="en-US" sz="1000" dirty="0"/>
          </a:p>
          <a:p>
            <a:r>
              <a:rPr lang="en-US" sz="1000" dirty="0"/>
              <a:t>5.	SHOULD support a rich set of built-in reports and graphs for visualizing case info.</a:t>
            </a:r>
          </a:p>
          <a:p>
            <a:r>
              <a:rPr lang="en-US" sz="1000" dirty="0"/>
              <a:t>6.	SHOULD support the ability to create a user customable Dash Board</a:t>
            </a:r>
          </a:p>
          <a:p>
            <a:r>
              <a:rPr lang="en-US" sz="1000" dirty="0"/>
              <a:t>7.	SHOULD allow organization of Filters.</a:t>
            </a:r>
          </a:p>
          <a:p>
            <a:r>
              <a:rPr lang="en-US" sz="1000" dirty="0"/>
              <a:t>8.	SHOULD be able to export report in a CSV format.</a:t>
            </a:r>
          </a:p>
          <a:p>
            <a:endParaRPr lang="en-US" sz="1000" dirty="0" smtClean="0"/>
          </a:p>
          <a:p>
            <a:pPr marL="0" indent="0">
              <a:buNone/>
            </a:pPr>
            <a:endParaRPr lang="en-US" sz="1000" dirty="0"/>
          </a:p>
        </p:txBody>
      </p:sp>
    </p:spTree>
    <p:extLst>
      <p:ext uri="{BB962C8B-B14F-4D97-AF65-F5344CB8AC3E}">
        <p14:creationId xmlns:p14="http://schemas.microsoft.com/office/powerpoint/2010/main" val="3605549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033" y="79926"/>
            <a:ext cx="7390067" cy="588289"/>
          </a:xfrm>
        </p:spPr>
        <p:txBody>
          <a:bodyPr/>
          <a:lstStyle/>
          <a:p>
            <a:r>
              <a:rPr lang="en-US" dirty="0" smtClean="0"/>
              <a:t>JIRA </a:t>
            </a:r>
            <a:r>
              <a:rPr lang="en-US" dirty="0" err="1" smtClean="0"/>
              <a:t>PoC</a:t>
            </a:r>
            <a:r>
              <a:rPr lang="en-US" dirty="0" smtClean="0"/>
              <a:t> Usability Requirements</a:t>
            </a:r>
            <a:endParaRPr lang="en-US" dirty="0"/>
          </a:p>
        </p:txBody>
      </p:sp>
      <p:sp>
        <p:nvSpPr>
          <p:cNvPr id="3" name="Content Placeholder 2"/>
          <p:cNvSpPr>
            <a:spLocks noGrp="1"/>
          </p:cNvSpPr>
          <p:nvPr>
            <p:ph sz="quarter" idx="10"/>
          </p:nvPr>
        </p:nvSpPr>
        <p:spPr>
          <a:xfrm>
            <a:off x="391071" y="738554"/>
            <a:ext cx="8347738" cy="5504468"/>
          </a:xfrm>
        </p:spPr>
        <p:txBody>
          <a:bodyPr/>
          <a:lstStyle/>
          <a:p>
            <a:r>
              <a:rPr lang="en-US" sz="1200" dirty="0"/>
              <a:t>Work / Project Management </a:t>
            </a:r>
          </a:p>
          <a:p>
            <a:r>
              <a:rPr lang="en-US" sz="1200" dirty="0"/>
              <a:t>1.	MUST support an embedded capability to visually view and manage cases, or support a link to external tools to accomplish the same</a:t>
            </a:r>
          </a:p>
          <a:p>
            <a:r>
              <a:rPr lang="en-US" sz="1200" dirty="0"/>
              <a:t>2.	MUST provide a mechanism to size the work for a case or link to external tool that does this</a:t>
            </a:r>
            <a:r>
              <a:rPr lang="en-US" sz="1200" dirty="0" smtClean="0"/>
              <a:t>.</a:t>
            </a:r>
            <a:endParaRPr lang="en-US" sz="1200" dirty="0"/>
          </a:p>
          <a:p>
            <a:r>
              <a:rPr lang="en-US" sz="1200" dirty="0"/>
              <a:t>3.	SHOULD support the ability to manage and monitor work estimates (e.g. support the ability to estimate time needed, percent complete, work remaining, tabulate values over specific projects or products, </a:t>
            </a:r>
            <a:r>
              <a:rPr lang="en-US" sz="1200" dirty="0" err="1"/>
              <a:t>etc</a:t>
            </a:r>
            <a:r>
              <a:rPr lang="en-US" sz="1200" dirty="0"/>
              <a:t>)</a:t>
            </a:r>
          </a:p>
          <a:p>
            <a:r>
              <a:rPr lang="en-US" sz="1200" dirty="0"/>
              <a:t>4.	SHOULD support the ability to create project plans (rather than using an external tool like MS Project).</a:t>
            </a:r>
          </a:p>
          <a:p>
            <a:r>
              <a:rPr lang="en-US" sz="1200" dirty="0"/>
              <a:t>5.	SHOULD have a mechanism to prioritize cases for a team.</a:t>
            </a:r>
          </a:p>
          <a:p>
            <a:r>
              <a:rPr lang="en-US" sz="1200" dirty="0"/>
              <a:t>6.	SHOULD have a mechanism to prioritize cases for an entire project.</a:t>
            </a:r>
          </a:p>
          <a:p>
            <a:endParaRPr lang="en-US" sz="1200" dirty="0"/>
          </a:p>
          <a:p>
            <a:r>
              <a:rPr lang="en-US" sz="1200" dirty="0"/>
              <a:t>Code Release Management</a:t>
            </a:r>
          </a:p>
          <a:p>
            <a:r>
              <a:rPr lang="en-US" sz="1200" dirty="0"/>
              <a:t>1.	MUST have the capability to identify the change dependencies  (based on file modifications</a:t>
            </a:r>
            <a:r>
              <a:rPr lang="en-US" sz="1200" dirty="0" smtClean="0"/>
              <a:t>)</a:t>
            </a:r>
            <a:endParaRPr lang="en-US" sz="1200" dirty="0"/>
          </a:p>
          <a:p>
            <a:r>
              <a:rPr lang="en-US" sz="1200" dirty="0"/>
              <a:t>2.	SHOULD have the capability to manage the case content of a code release.</a:t>
            </a:r>
          </a:p>
          <a:p>
            <a:endParaRPr lang="en-US" sz="1200" dirty="0"/>
          </a:p>
        </p:txBody>
      </p:sp>
    </p:spTree>
    <p:extLst>
      <p:ext uri="{BB962C8B-B14F-4D97-AF65-F5344CB8AC3E}">
        <p14:creationId xmlns:p14="http://schemas.microsoft.com/office/powerpoint/2010/main" val="688411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033" y="79926"/>
            <a:ext cx="7390067" cy="588289"/>
          </a:xfrm>
        </p:spPr>
        <p:txBody>
          <a:bodyPr/>
          <a:lstStyle/>
          <a:p>
            <a:r>
              <a:rPr lang="en-US" dirty="0" smtClean="0"/>
              <a:t>JIRA </a:t>
            </a:r>
            <a:r>
              <a:rPr lang="en-US" dirty="0" err="1" smtClean="0"/>
              <a:t>PoC</a:t>
            </a:r>
            <a:r>
              <a:rPr lang="en-US" dirty="0" smtClean="0"/>
              <a:t> Usability Requirements</a:t>
            </a:r>
            <a:endParaRPr lang="en-US" dirty="0"/>
          </a:p>
        </p:txBody>
      </p:sp>
      <p:sp>
        <p:nvSpPr>
          <p:cNvPr id="3" name="Content Placeholder 2"/>
          <p:cNvSpPr>
            <a:spLocks noGrp="1"/>
          </p:cNvSpPr>
          <p:nvPr>
            <p:ph sz="quarter" idx="10"/>
          </p:nvPr>
        </p:nvSpPr>
        <p:spPr>
          <a:xfrm>
            <a:off x="391071" y="738554"/>
            <a:ext cx="8347738" cy="5504468"/>
          </a:xfrm>
        </p:spPr>
        <p:txBody>
          <a:bodyPr/>
          <a:lstStyle/>
          <a:p>
            <a:r>
              <a:rPr lang="en-US" sz="1200" dirty="0"/>
              <a:t>User Management</a:t>
            </a:r>
          </a:p>
          <a:p>
            <a:r>
              <a:rPr lang="en-US" sz="1200" dirty="0"/>
              <a:t>1.	SHOULD have a way of grouping users by a team (and allow users to be members of more than one team)</a:t>
            </a:r>
          </a:p>
          <a:p>
            <a:r>
              <a:rPr lang="en-US" sz="1200" dirty="0"/>
              <a:t>2.	SHOULD have access control based on a user or team.</a:t>
            </a:r>
          </a:p>
          <a:p>
            <a:r>
              <a:rPr lang="en-US" sz="1200" dirty="0"/>
              <a:t>3.	SHOULD have the ability to link file ownership to a team.</a:t>
            </a:r>
          </a:p>
          <a:p>
            <a:endParaRPr lang="en-US" sz="1200" dirty="0"/>
          </a:p>
          <a:p>
            <a:r>
              <a:rPr lang="en-US" sz="1200" dirty="0"/>
              <a:t>Performance</a:t>
            </a:r>
          </a:p>
          <a:p>
            <a:r>
              <a:rPr lang="en-US" sz="1200" dirty="0"/>
              <a:t>1.	MUST perform at least as well as our current tool. </a:t>
            </a:r>
          </a:p>
          <a:p>
            <a:endParaRPr lang="en-US" sz="1200" dirty="0"/>
          </a:p>
          <a:p>
            <a:r>
              <a:rPr lang="en-US" sz="1200" dirty="0"/>
              <a:t>User Interface</a:t>
            </a:r>
          </a:p>
          <a:p>
            <a:r>
              <a:rPr lang="en-US" sz="1200" dirty="0"/>
              <a:t>1.	MUST provide a web based interface.</a:t>
            </a:r>
          </a:p>
          <a:p>
            <a:r>
              <a:rPr lang="en-US" sz="1200" dirty="0"/>
              <a:t>2.	MUST provide a command line interface on Windows and Linux</a:t>
            </a:r>
            <a:r>
              <a:rPr lang="en-US" sz="1200" dirty="0" smtClean="0"/>
              <a:t>.</a:t>
            </a:r>
            <a:endParaRPr lang="en-US" sz="1200" dirty="0"/>
          </a:p>
          <a:p>
            <a:r>
              <a:rPr lang="en-US" sz="1200" dirty="0"/>
              <a:t>3.	SHOULD provide a plugin to standard IDE environments (like Eclipse)</a:t>
            </a:r>
          </a:p>
          <a:p>
            <a:r>
              <a:rPr lang="en-US" sz="1200" dirty="0"/>
              <a:t>4.	SHOULD provide an interface from smart </a:t>
            </a:r>
            <a:r>
              <a:rPr lang="en-US" sz="1200" dirty="0" smtClean="0"/>
              <a:t>devices</a:t>
            </a:r>
            <a:endParaRPr lang="en-US" sz="1200" dirty="0"/>
          </a:p>
        </p:txBody>
      </p:sp>
    </p:spTree>
    <p:extLst>
      <p:ext uri="{BB962C8B-B14F-4D97-AF65-F5344CB8AC3E}">
        <p14:creationId xmlns:p14="http://schemas.microsoft.com/office/powerpoint/2010/main" val="778603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JIRA MSRP Licensing (For Reference Only)</a:t>
            </a:r>
            <a:endParaRPr lang="en-US" sz="2800" dirty="0"/>
          </a:p>
        </p:txBody>
      </p:sp>
      <p:sp>
        <p:nvSpPr>
          <p:cNvPr id="3" name="Content Placeholder 2"/>
          <p:cNvSpPr>
            <a:spLocks noGrp="1"/>
          </p:cNvSpPr>
          <p:nvPr>
            <p:ph sz="quarter" idx="10"/>
          </p:nvPr>
        </p:nvSpPr>
        <p:spPr>
          <a:xfrm>
            <a:off x="395033" y="1056786"/>
            <a:ext cx="8347738" cy="4786466"/>
          </a:xfrm>
        </p:spPr>
        <p:txBody>
          <a:bodyPr/>
          <a:lstStyle/>
          <a:p>
            <a:r>
              <a:rPr lang="en-US" sz="1800" dirty="0" smtClean="0">
                <a:solidFill>
                  <a:schemeClr val="tx2"/>
                </a:solidFill>
              </a:rPr>
              <a:t>License Pricing (as reference for production deployment)</a:t>
            </a:r>
          </a:p>
          <a:p>
            <a:endParaRPr lang="en-US" sz="1800" dirty="0">
              <a:solidFill>
                <a:schemeClr val="tx2"/>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546872904"/>
              </p:ext>
            </p:extLst>
          </p:nvPr>
        </p:nvGraphicFramePr>
        <p:xfrm>
          <a:off x="1731815" y="2159084"/>
          <a:ext cx="4830112" cy="1559340"/>
        </p:xfrm>
        <a:graphic>
          <a:graphicData uri="http://schemas.openxmlformats.org/drawingml/2006/table">
            <a:tbl>
              <a:tblPr firstRow="1" bandRow="1">
                <a:tableStyleId>{5C22544A-7EE6-4342-B048-85BDC9FD1C3A}</a:tableStyleId>
              </a:tblPr>
              <a:tblGrid>
                <a:gridCol w="2415056"/>
                <a:gridCol w="2415056"/>
              </a:tblGrid>
              <a:tr h="306420">
                <a:tc>
                  <a:txBody>
                    <a:bodyPr/>
                    <a:lstStyle/>
                    <a:p>
                      <a:pPr algn="ctr"/>
                      <a:r>
                        <a:rPr lang="en-US" sz="1200" dirty="0" smtClean="0"/>
                        <a:t>Number</a:t>
                      </a:r>
                      <a:r>
                        <a:rPr lang="en-US" sz="1200" baseline="0" dirty="0" smtClean="0"/>
                        <a:t> of Users</a:t>
                      </a:r>
                      <a:endParaRPr lang="en-US" sz="1200" dirty="0"/>
                    </a:p>
                  </a:txBody>
                  <a:tcPr/>
                </a:tc>
                <a:tc>
                  <a:txBody>
                    <a:bodyPr/>
                    <a:lstStyle/>
                    <a:p>
                      <a:pPr algn="ctr"/>
                      <a:r>
                        <a:rPr lang="en-US" sz="1200" baseline="0" dirty="0" smtClean="0"/>
                        <a:t>MSRP Enterprise License Yearly Cost*</a:t>
                      </a:r>
                      <a:br>
                        <a:rPr lang="en-US" sz="1200" baseline="0" dirty="0" smtClean="0"/>
                      </a:br>
                      <a:r>
                        <a:rPr lang="en-US" sz="1200" baseline="0" dirty="0" smtClean="0"/>
                        <a:t>For JIRA and JIRA Agile</a:t>
                      </a:r>
                      <a:endParaRPr lang="en-US" sz="1200" dirty="0"/>
                    </a:p>
                  </a:txBody>
                  <a:tcPr/>
                </a:tc>
              </a:tr>
              <a:tr h="306420">
                <a:tc>
                  <a:txBody>
                    <a:bodyPr/>
                    <a:lstStyle/>
                    <a:p>
                      <a:pPr algn="ctr"/>
                      <a:r>
                        <a:rPr lang="en-US" sz="1200" dirty="0" smtClean="0"/>
                        <a:t>500</a:t>
                      </a:r>
                      <a:endParaRPr lang="en-US" sz="1200" dirty="0"/>
                    </a:p>
                  </a:txBody>
                  <a:tcPr/>
                </a:tc>
                <a:tc>
                  <a:txBody>
                    <a:bodyPr/>
                    <a:lstStyle/>
                    <a:p>
                      <a:pPr algn="ctr"/>
                      <a:r>
                        <a:rPr lang="en-US" sz="1200" dirty="0" smtClean="0"/>
                        <a:t>$16,000</a:t>
                      </a:r>
                    </a:p>
                  </a:txBody>
                  <a:tcPr/>
                </a:tc>
              </a:tr>
              <a:tr h="306420">
                <a:tc>
                  <a:txBody>
                    <a:bodyPr/>
                    <a:lstStyle/>
                    <a:p>
                      <a:pPr algn="ctr"/>
                      <a:r>
                        <a:rPr lang="en-US" sz="1200" dirty="0" smtClean="0"/>
                        <a:t>2000</a:t>
                      </a:r>
                      <a:endParaRPr lang="en-US" sz="1200" dirty="0"/>
                    </a:p>
                  </a:txBody>
                  <a:tcPr/>
                </a:tc>
                <a:tc>
                  <a:txBody>
                    <a:bodyPr/>
                    <a:lstStyle/>
                    <a:p>
                      <a:pPr algn="ctr"/>
                      <a:r>
                        <a:rPr lang="en-US" sz="1200" dirty="0" smtClean="0"/>
                        <a:t>$20,000</a:t>
                      </a:r>
                      <a:endParaRPr lang="en-US" sz="1200" dirty="0"/>
                    </a:p>
                  </a:txBody>
                  <a:tcPr/>
                </a:tc>
              </a:tr>
              <a:tr h="306420">
                <a:tc>
                  <a:txBody>
                    <a:bodyPr/>
                    <a:lstStyle/>
                    <a:p>
                      <a:pPr algn="ctr"/>
                      <a:r>
                        <a:rPr lang="en-US" sz="1200" dirty="0" smtClean="0"/>
                        <a:t>10000</a:t>
                      </a:r>
                      <a:endParaRPr lang="en-US" sz="1200" dirty="0"/>
                    </a:p>
                  </a:txBody>
                  <a:tcPr/>
                </a:tc>
                <a:tc>
                  <a:txBody>
                    <a:bodyPr/>
                    <a:lstStyle/>
                    <a:p>
                      <a:pPr algn="ctr"/>
                      <a:r>
                        <a:rPr lang="en-US" sz="1200" dirty="0" smtClean="0"/>
                        <a:t>$24,000</a:t>
                      </a:r>
                      <a:endParaRPr lang="en-US" sz="1200" dirty="0"/>
                    </a:p>
                  </a:txBody>
                  <a:tcPr/>
                </a:tc>
              </a:tr>
            </a:tbl>
          </a:graphicData>
        </a:graphic>
      </p:graphicFrame>
      <p:sp>
        <p:nvSpPr>
          <p:cNvPr id="5" name="TextBox 4"/>
          <p:cNvSpPr txBox="1"/>
          <p:nvPr/>
        </p:nvSpPr>
        <p:spPr>
          <a:xfrm>
            <a:off x="1454815" y="4121524"/>
            <a:ext cx="5524786" cy="523220"/>
          </a:xfrm>
          <a:prstGeom prst="rect">
            <a:avLst/>
          </a:prstGeom>
          <a:solidFill>
            <a:schemeClr val="bg1"/>
          </a:solidFill>
          <a:ln>
            <a:solidFill>
              <a:srgbClr val="C00000"/>
            </a:solidFill>
          </a:ln>
        </p:spPr>
        <p:txBody>
          <a:bodyPr wrap="square" rtlCol="0">
            <a:spAutoFit/>
          </a:bodyPr>
          <a:lstStyle/>
          <a:p>
            <a:pPr>
              <a:spcBef>
                <a:spcPct val="60000"/>
              </a:spcBef>
              <a:spcAft>
                <a:spcPts val="200"/>
              </a:spcAft>
              <a:buClr>
                <a:srgbClr val="00ABD2"/>
              </a:buClr>
              <a:buSzPct val="100000"/>
              <a:buNone/>
            </a:pPr>
            <a:r>
              <a:rPr lang="en-US" sz="1400" i="1" dirty="0" smtClean="0">
                <a:latin typeface="+mn-lt"/>
                <a:ea typeface="+mn-ea"/>
                <a:cs typeface="+mn-cs"/>
              </a:rPr>
              <a:t>*Installation costs and support costs will be extra; </a:t>
            </a:r>
            <a:br>
              <a:rPr lang="en-US" sz="1400" i="1" dirty="0" smtClean="0">
                <a:latin typeface="+mn-lt"/>
                <a:ea typeface="+mn-ea"/>
                <a:cs typeface="+mn-cs"/>
              </a:rPr>
            </a:br>
            <a:r>
              <a:rPr lang="en-US" sz="1400" i="1" dirty="0" smtClean="0">
                <a:latin typeface="+mn-lt"/>
                <a:ea typeface="+mn-ea"/>
                <a:cs typeface="+mn-cs"/>
              </a:rPr>
              <a:t>will develop detail forecasts of all production costs during </a:t>
            </a:r>
            <a:r>
              <a:rPr lang="en-US" sz="1400" i="1" dirty="0" err="1" smtClean="0">
                <a:latin typeface="+mn-lt"/>
                <a:ea typeface="+mn-ea"/>
                <a:cs typeface="+mn-cs"/>
              </a:rPr>
              <a:t>PoC</a:t>
            </a:r>
            <a:endParaRPr lang="en-US" sz="1400" i="1" dirty="0">
              <a:latin typeface="+mn-lt"/>
              <a:ea typeface="+mn-ea"/>
              <a:cs typeface="+mn-cs"/>
            </a:endParaRPr>
          </a:p>
        </p:txBody>
      </p:sp>
    </p:spTree>
    <p:extLst>
      <p:ext uri="{BB962C8B-B14F-4D97-AF65-F5344CB8AC3E}">
        <p14:creationId xmlns:p14="http://schemas.microsoft.com/office/powerpoint/2010/main" val="2356988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372" y="324485"/>
            <a:ext cx="8229600" cy="457200"/>
          </a:xfrm>
        </p:spPr>
        <p:txBody>
          <a:bodyPr anchor="ctr"/>
          <a:lstStyle/>
          <a:p>
            <a:r>
              <a:rPr lang="en-US" dirty="0" smtClean="0"/>
              <a:t>Agenda</a:t>
            </a:r>
            <a:endParaRPr lang="en-US" dirty="0"/>
          </a:p>
        </p:txBody>
      </p:sp>
      <p:graphicFrame>
        <p:nvGraphicFramePr>
          <p:cNvPr id="5" name="Group 4"/>
          <p:cNvGraphicFramePr>
            <a:graphicFrameLocks noGrp="1"/>
          </p:cNvGraphicFramePr>
          <p:nvPr>
            <p:extLst>
              <p:ext uri="{D42A27DB-BD31-4B8C-83A1-F6EECF244321}">
                <p14:modId xmlns:p14="http://schemas.microsoft.com/office/powerpoint/2010/main" val="1382276853"/>
              </p:ext>
            </p:extLst>
          </p:nvPr>
        </p:nvGraphicFramePr>
        <p:xfrm>
          <a:off x="544419" y="2423615"/>
          <a:ext cx="5479863" cy="2743200"/>
        </p:xfrm>
        <a:graphic>
          <a:graphicData uri="http://schemas.openxmlformats.org/drawingml/2006/table">
            <a:tbl>
              <a:tblPr/>
              <a:tblGrid>
                <a:gridCol w="5479863"/>
              </a:tblGrid>
              <a:tr h="457200">
                <a:tc>
                  <a:txBody>
                    <a:bodyPr/>
                    <a:lstStyle/>
                    <a:p>
                      <a:pPr marL="0" marR="0" lvl="0" indent="0" algn="l" defTabSz="914400" rtl="0" eaLnBrk="1" fontAlgn="base" latinLnBrk="0" hangingPunct="1">
                        <a:lnSpc>
                          <a:spcPct val="100000"/>
                        </a:lnSpc>
                        <a:spcBef>
                          <a:spcPct val="0"/>
                        </a:spcBef>
                        <a:spcAft>
                          <a:spcPct val="0"/>
                        </a:spcAft>
                        <a:buClrTx/>
                        <a:buSzTx/>
                        <a:buFont typeface="+mj-lt"/>
                        <a:buNone/>
                        <a:tabLst/>
                      </a:pPr>
                      <a:r>
                        <a:rPr kumimoji="0" lang="en-US" sz="1400" b="1" i="0" u="none" strike="noStrike" kern="1200" cap="none" normalizeH="0" baseline="0" dirty="0" smtClean="0">
                          <a:ln>
                            <a:noFill/>
                          </a:ln>
                          <a:solidFill>
                            <a:schemeClr val="accent3">
                              <a:lumMod val="50000"/>
                            </a:schemeClr>
                          </a:solidFill>
                          <a:effectLst/>
                          <a:latin typeface="+mn-lt"/>
                          <a:ea typeface="+mn-ea"/>
                          <a:cs typeface="Arial" charset="0"/>
                        </a:rPr>
                        <a:t>Enterprise Software Development Tools Alignment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ABD2"/>
                      </a:solidFill>
                      <a:prstDash val="solid"/>
                      <a:round/>
                      <a:headEnd type="none" w="med" len="med"/>
                      <a:tailEnd type="none" w="med" len="med"/>
                    </a:lnT>
                    <a:lnB w="12700" cap="flat" cmpd="sng" algn="ctr">
                      <a:solidFill>
                        <a:srgbClr val="00ABD2"/>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mj-lt"/>
                        <a:buNone/>
                        <a:tabLst/>
                      </a:pPr>
                      <a:r>
                        <a:rPr kumimoji="0" lang="en-US" sz="1400" b="1" i="0" u="none" strike="noStrike" cap="none" normalizeH="0" baseline="0" dirty="0" smtClean="0">
                          <a:ln>
                            <a:noFill/>
                          </a:ln>
                          <a:solidFill>
                            <a:schemeClr val="accent3">
                              <a:lumMod val="50000"/>
                            </a:schemeClr>
                          </a:solidFill>
                          <a:effectLst/>
                          <a:latin typeface="+mj-lt"/>
                          <a:cs typeface="Arial" charset="0"/>
                        </a:rPr>
                        <a:t>JIRA Overview</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ABD2"/>
                      </a:solidFill>
                      <a:prstDash val="solid"/>
                      <a:round/>
                      <a:headEnd type="none" w="med" len="med"/>
                      <a:tailEnd type="none" w="med" len="med"/>
                    </a:lnT>
                    <a:lnB w="12700" cap="flat" cmpd="sng" algn="ctr">
                      <a:solidFill>
                        <a:srgbClr val="00ABD2"/>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mj-lt"/>
                        <a:buNone/>
                        <a:tabLst/>
                      </a:pPr>
                      <a:r>
                        <a:rPr kumimoji="0" lang="en-US" sz="1400" b="1" i="0" u="none" strike="noStrike" kern="1200" cap="none" normalizeH="0" baseline="0" dirty="0" smtClean="0">
                          <a:ln>
                            <a:noFill/>
                          </a:ln>
                          <a:solidFill>
                            <a:schemeClr val="accent3">
                              <a:lumMod val="50000"/>
                            </a:schemeClr>
                          </a:solidFill>
                          <a:effectLst/>
                          <a:latin typeface="+mn-lt"/>
                          <a:ea typeface="+mn-ea"/>
                          <a:cs typeface="Arial" charset="0"/>
                        </a:rPr>
                        <a:t>JIRA Implementation Vendor Selection</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ABD2"/>
                      </a:solidFill>
                      <a:prstDash val="solid"/>
                      <a:round/>
                      <a:headEnd type="none" w="med" len="med"/>
                      <a:tailEnd type="none" w="med" len="med"/>
                    </a:lnT>
                    <a:lnB w="12700" cap="flat" cmpd="sng" algn="ctr">
                      <a:solidFill>
                        <a:srgbClr val="00ABD2"/>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mj-lt"/>
                        <a:buNone/>
                        <a:tabLst/>
                      </a:pPr>
                      <a:r>
                        <a:rPr kumimoji="0" lang="en-US" sz="1400" b="1" i="0" u="none" strike="noStrike" kern="1200" cap="none" normalizeH="0" baseline="0" dirty="0" smtClean="0">
                          <a:ln>
                            <a:noFill/>
                          </a:ln>
                          <a:solidFill>
                            <a:schemeClr val="accent3">
                              <a:lumMod val="50000"/>
                            </a:schemeClr>
                          </a:solidFill>
                          <a:effectLst/>
                          <a:latin typeface="+mn-lt"/>
                          <a:ea typeface="+mn-ea"/>
                          <a:cs typeface="Arial" charset="0"/>
                        </a:rPr>
                        <a:t>JIRA </a:t>
                      </a:r>
                      <a:r>
                        <a:rPr kumimoji="0" lang="en-US" sz="1400" b="1" i="0" u="none" strike="noStrike" kern="1200" cap="none" normalizeH="0" baseline="0" dirty="0" err="1" smtClean="0">
                          <a:ln>
                            <a:noFill/>
                          </a:ln>
                          <a:solidFill>
                            <a:schemeClr val="accent3">
                              <a:lumMod val="50000"/>
                            </a:schemeClr>
                          </a:solidFill>
                          <a:effectLst/>
                          <a:latin typeface="+mn-lt"/>
                          <a:ea typeface="+mn-ea"/>
                          <a:cs typeface="Arial" charset="0"/>
                        </a:rPr>
                        <a:t>PoC</a:t>
                      </a:r>
                      <a:r>
                        <a:rPr kumimoji="0" lang="en-US" sz="1400" b="1" i="0" u="none" strike="noStrike" kern="1200" cap="none" normalizeH="0" baseline="0" dirty="0" smtClean="0">
                          <a:ln>
                            <a:noFill/>
                          </a:ln>
                          <a:solidFill>
                            <a:schemeClr val="accent3">
                              <a:lumMod val="50000"/>
                            </a:schemeClr>
                          </a:solidFill>
                          <a:effectLst/>
                          <a:latin typeface="+mn-lt"/>
                          <a:ea typeface="+mn-ea"/>
                          <a:cs typeface="Arial" charset="0"/>
                        </a:rPr>
                        <a:t> Deliverables from Vendor</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ABD2"/>
                      </a:solidFill>
                      <a:prstDash val="solid"/>
                      <a:round/>
                      <a:headEnd type="none" w="med" len="med"/>
                      <a:tailEnd type="none" w="med" len="med"/>
                    </a:lnT>
                    <a:lnB w="12700" cap="flat" cmpd="sng" algn="ctr">
                      <a:solidFill>
                        <a:srgbClr val="00ABD2"/>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mj-lt"/>
                        <a:buNone/>
                        <a:tabLst/>
                        <a:defRPr/>
                      </a:pPr>
                      <a:r>
                        <a:rPr kumimoji="0" lang="en-US" sz="1400" b="1" i="0" u="none" strike="noStrike" kern="1200" cap="none" normalizeH="0" baseline="0" dirty="0" smtClean="0">
                          <a:ln>
                            <a:noFill/>
                          </a:ln>
                          <a:solidFill>
                            <a:schemeClr val="accent3">
                              <a:lumMod val="50000"/>
                            </a:schemeClr>
                          </a:solidFill>
                          <a:effectLst/>
                          <a:latin typeface="+mn-lt"/>
                          <a:ea typeface="+mn-ea"/>
                          <a:cs typeface="Arial" charset="0"/>
                        </a:rPr>
                        <a:t>JIRA </a:t>
                      </a:r>
                      <a:r>
                        <a:rPr kumimoji="0" lang="en-US" sz="1400" b="1" i="0" u="none" strike="noStrike" kern="1200" cap="none" normalizeH="0" baseline="0" dirty="0" err="1" smtClean="0">
                          <a:ln>
                            <a:noFill/>
                          </a:ln>
                          <a:solidFill>
                            <a:schemeClr val="accent3">
                              <a:lumMod val="50000"/>
                            </a:schemeClr>
                          </a:solidFill>
                          <a:effectLst/>
                          <a:latin typeface="+mn-lt"/>
                          <a:ea typeface="+mn-ea"/>
                          <a:cs typeface="Arial" charset="0"/>
                        </a:rPr>
                        <a:t>PoC</a:t>
                      </a:r>
                      <a:r>
                        <a:rPr kumimoji="0" lang="en-US" sz="1400" b="1" i="0" u="none" strike="noStrike" kern="1200" cap="none" normalizeH="0" baseline="0" dirty="0" smtClean="0">
                          <a:ln>
                            <a:noFill/>
                          </a:ln>
                          <a:solidFill>
                            <a:schemeClr val="accent3">
                              <a:lumMod val="50000"/>
                            </a:schemeClr>
                          </a:solidFill>
                          <a:effectLst/>
                          <a:latin typeface="+mn-lt"/>
                          <a:ea typeface="+mn-ea"/>
                          <a:cs typeface="Arial" charset="0"/>
                        </a:rPr>
                        <a:t> Proposed Costs and Schedule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ABD2"/>
                      </a:solidFill>
                      <a:prstDash val="solid"/>
                      <a:round/>
                      <a:headEnd type="none" w="med" len="med"/>
                      <a:tailEnd type="none" w="med" len="med"/>
                    </a:lnT>
                    <a:lnB w="12700" cap="flat" cmpd="sng" algn="ctr">
                      <a:solidFill>
                        <a:srgbClr val="00ABD2"/>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mj-lt"/>
                        <a:buNone/>
                        <a:tabLst/>
                        <a:defRPr/>
                      </a:pPr>
                      <a:r>
                        <a:rPr kumimoji="0" lang="en-US" sz="1400" b="1" i="0" u="none" strike="noStrike" kern="1200" cap="none" normalizeH="0" baseline="0" dirty="0" smtClean="0">
                          <a:ln>
                            <a:noFill/>
                          </a:ln>
                          <a:solidFill>
                            <a:schemeClr val="accent3">
                              <a:lumMod val="50000"/>
                            </a:schemeClr>
                          </a:solidFill>
                          <a:effectLst/>
                          <a:latin typeface="+mn-lt"/>
                          <a:ea typeface="+mn-ea"/>
                          <a:cs typeface="Arial" charset="0"/>
                        </a:rPr>
                        <a:t>Backup : JIRA </a:t>
                      </a:r>
                      <a:r>
                        <a:rPr kumimoji="0" lang="en-US" sz="1400" b="1" i="0" u="none" strike="noStrike" kern="1200" cap="none" normalizeH="0" baseline="0" dirty="0" err="1" smtClean="0">
                          <a:ln>
                            <a:noFill/>
                          </a:ln>
                          <a:solidFill>
                            <a:schemeClr val="accent3">
                              <a:lumMod val="50000"/>
                            </a:schemeClr>
                          </a:solidFill>
                          <a:effectLst/>
                          <a:latin typeface="+mn-lt"/>
                          <a:ea typeface="+mn-ea"/>
                          <a:cs typeface="Arial" charset="0"/>
                        </a:rPr>
                        <a:t>PoC</a:t>
                      </a:r>
                      <a:r>
                        <a:rPr kumimoji="0" lang="en-US" sz="1400" b="1" i="0" u="none" strike="noStrike" kern="1200" cap="none" normalizeH="0" baseline="0" dirty="0" smtClean="0">
                          <a:ln>
                            <a:noFill/>
                          </a:ln>
                          <a:solidFill>
                            <a:schemeClr val="accent3">
                              <a:lumMod val="50000"/>
                            </a:schemeClr>
                          </a:solidFill>
                          <a:effectLst/>
                          <a:latin typeface="+mn-lt"/>
                          <a:ea typeface="+mn-ea"/>
                          <a:cs typeface="Arial" charset="0"/>
                        </a:rPr>
                        <a:t> Usability Requirements; JIRA MSRP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ABD2"/>
                      </a:solidFill>
                      <a:prstDash val="solid"/>
                      <a:round/>
                      <a:headEnd type="none" w="med" len="med"/>
                      <a:tailEnd type="none" w="med" len="med"/>
                    </a:lnT>
                    <a:lnB w="12700" cap="flat" cmpd="sng" algn="ctr">
                      <a:solidFill>
                        <a:srgbClr val="00ABD2"/>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38645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28" y="79926"/>
            <a:ext cx="8678629" cy="588289"/>
          </a:xfrm>
        </p:spPr>
        <p:txBody>
          <a:bodyPr/>
          <a:lstStyle/>
          <a:p>
            <a:r>
              <a:rPr lang="en-US" dirty="0" smtClean="0"/>
              <a:t>Software Development Tools Alignment Goals</a:t>
            </a:r>
            <a:endParaRPr lang="en-US" dirty="0"/>
          </a:p>
        </p:txBody>
      </p:sp>
      <p:sp>
        <p:nvSpPr>
          <p:cNvPr id="3" name="Content Placeholder 2"/>
          <p:cNvSpPr>
            <a:spLocks noGrp="1"/>
          </p:cNvSpPr>
          <p:nvPr>
            <p:ph sz="quarter" idx="10"/>
          </p:nvPr>
        </p:nvSpPr>
        <p:spPr>
          <a:xfrm>
            <a:off x="340673" y="858680"/>
            <a:ext cx="8347738" cy="4786466"/>
          </a:xfrm>
        </p:spPr>
        <p:txBody>
          <a:bodyPr/>
          <a:lstStyle/>
          <a:p>
            <a:r>
              <a:rPr lang="en-US" sz="2400" dirty="0" smtClean="0"/>
              <a:t>Provide Enterprise Grade Common tools across HGST</a:t>
            </a:r>
          </a:p>
          <a:p>
            <a:pPr lvl="1"/>
            <a:r>
              <a:rPr lang="en-US" sz="2000" dirty="0" smtClean="0">
                <a:solidFill>
                  <a:schemeClr val="tx1"/>
                </a:solidFill>
              </a:rPr>
              <a:t>Software teams from HDD, S3 (</a:t>
            </a:r>
            <a:r>
              <a:rPr lang="en-US" sz="2000" dirty="0" err="1" smtClean="0">
                <a:solidFill>
                  <a:schemeClr val="tx1"/>
                </a:solidFill>
              </a:rPr>
              <a:t>sTec</a:t>
            </a:r>
            <a:r>
              <a:rPr lang="en-US" sz="2000" dirty="0" smtClean="0">
                <a:solidFill>
                  <a:schemeClr val="tx1"/>
                </a:solidFill>
              </a:rPr>
              <a:t>, Virident, </a:t>
            </a:r>
            <a:r>
              <a:rPr lang="en-US" sz="2000" dirty="0" err="1" smtClean="0">
                <a:solidFill>
                  <a:schemeClr val="tx1"/>
                </a:solidFill>
              </a:rPr>
              <a:t>Velobit</a:t>
            </a:r>
            <a:r>
              <a:rPr lang="en-US" sz="2000" dirty="0" smtClean="0">
                <a:solidFill>
                  <a:schemeClr val="tx1"/>
                </a:solidFill>
              </a:rPr>
              <a:t>) want alignment to common tools to improve </a:t>
            </a:r>
            <a:r>
              <a:rPr lang="en-US" sz="2000" dirty="0">
                <a:solidFill>
                  <a:schemeClr val="tx1"/>
                </a:solidFill>
              </a:rPr>
              <a:t>our workflow for </a:t>
            </a:r>
            <a:r>
              <a:rPr lang="en-US" sz="2000" dirty="0" smtClean="0">
                <a:solidFill>
                  <a:schemeClr val="tx1"/>
                </a:solidFill>
              </a:rPr>
              <a:t>efficiency, quality and improve collaboration capabilities across teams</a:t>
            </a:r>
          </a:p>
          <a:p>
            <a:pPr lvl="1"/>
            <a:r>
              <a:rPr lang="en-US" sz="2000" dirty="0" smtClean="0">
                <a:solidFill>
                  <a:schemeClr val="tx1"/>
                </a:solidFill>
              </a:rPr>
              <a:t>Software teams prefer common tools delivered, maintained and supported by IS&amp;T</a:t>
            </a:r>
          </a:p>
          <a:p>
            <a:pPr lvl="2"/>
            <a:r>
              <a:rPr lang="en-US" sz="1600" dirty="0" smtClean="0">
                <a:solidFill>
                  <a:schemeClr val="tx1"/>
                </a:solidFill>
              </a:rPr>
              <a:t>IS&amp;T leading effort with stakeholders from main teams</a:t>
            </a:r>
          </a:p>
          <a:p>
            <a:pPr lvl="2"/>
            <a:r>
              <a:rPr lang="en-US" sz="1600" dirty="0" smtClean="0">
                <a:solidFill>
                  <a:schemeClr val="tx1"/>
                </a:solidFill>
              </a:rPr>
              <a:t>Aligned with Innovation and Software PLC Leadership as well</a:t>
            </a:r>
          </a:p>
          <a:p>
            <a:pPr lvl="2"/>
            <a:r>
              <a:rPr lang="en-US" sz="1600" dirty="0" smtClean="0">
                <a:solidFill>
                  <a:schemeClr val="tx1"/>
                </a:solidFill>
              </a:rPr>
              <a:t>Will </a:t>
            </a:r>
            <a:r>
              <a:rPr lang="en-US" sz="1600" dirty="0">
                <a:solidFill>
                  <a:schemeClr val="tx1"/>
                </a:solidFill>
              </a:rPr>
              <a:t>use </a:t>
            </a:r>
            <a:r>
              <a:rPr lang="en-US" sz="1600" dirty="0" err="1">
                <a:solidFill>
                  <a:schemeClr val="tx1"/>
                </a:solidFill>
              </a:rPr>
              <a:t>ISnT</a:t>
            </a:r>
            <a:r>
              <a:rPr lang="en-US" sz="1600" dirty="0">
                <a:solidFill>
                  <a:schemeClr val="tx1"/>
                </a:solidFill>
              </a:rPr>
              <a:t> PMO process for governance and project </a:t>
            </a:r>
            <a:r>
              <a:rPr lang="en-US" sz="1600" dirty="0" smtClean="0">
                <a:solidFill>
                  <a:schemeClr val="tx1"/>
                </a:solidFill>
              </a:rPr>
              <a:t>management</a:t>
            </a:r>
          </a:p>
          <a:p>
            <a:pPr lvl="1"/>
            <a:r>
              <a:rPr lang="en-US" sz="2000" dirty="0" smtClean="0">
                <a:solidFill>
                  <a:schemeClr val="tx1"/>
                </a:solidFill>
              </a:rPr>
              <a:t>Working to address following common tools in next 6-8 months</a:t>
            </a:r>
          </a:p>
          <a:p>
            <a:pPr lvl="2"/>
            <a:r>
              <a:rPr lang="en-US" sz="1600" dirty="0" smtClean="0">
                <a:solidFill>
                  <a:schemeClr val="tx1"/>
                </a:solidFill>
              </a:rPr>
              <a:t>Defect Tracking</a:t>
            </a:r>
          </a:p>
          <a:p>
            <a:pPr lvl="2"/>
            <a:r>
              <a:rPr lang="en-US" sz="1600" dirty="0" smtClean="0">
                <a:solidFill>
                  <a:schemeClr val="tx1"/>
                </a:solidFill>
              </a:rPr>
              <a:t>Software Repository/Build/Code Review (a tightly integrated workflow)</a:t>
            </a:r>
          </a:p>
          <a:p>
            <a:pPr lvl="2"/>
            <a:r>
              <a:rPr lang="en-US" sz="1600" dirty="0" smtClean="0">
                <a:solidFill>
                  <a:schemeClr val="tx1"/>
                </a:solidFill>
              </a:rPr>
              <a:t>Software Code Compliance</a:t>
            </a:r>
            <a:endParaRPr lang="en-US" sz="2000" dirty="0" smtClean="0">
              <a:solidFill>
                <a:schemeClr val="tx1"/>
              </a:solidFill>
            </a:endParaRPr>
          </a:p>
        </p:txBody>
      </p:sp>
      <p:sp>
        <p:nvSpPr>
          <p:cNvPr id="4" name="Rectangle 3"/>
          <p:cNvSpPr/>
          <p:nvPr/>
        </p:nvSpPr>
        <p:spPr>
          <a:xfrm>
            <a:off x="1046284" y="5372584"/>
            <a:ext cx="6717324" cy="707886"/>
          </a:xfrm>
          <a:prstGeom prst="rect">
            <a:avLst/>
          </a:prstGeom>
          <a:ln>
            <a:solidFill>
              <a:srgbClr val="C00000"/>
            </a:solidFill>
          </a:ln>
        </p:spPr>
        <p:txBody>
          <a:bodyPr wrap="square">
            <a:spAutoFit/>
          </a:bodyPr>
          <a:lstStyle/>
          <a:p>
            <a:pPr lvl="1">
              <a:buNone/>
            </a:pPr>
            <a:r>
              <a:rPr lang="en-US" sz="2000" dirty="0"/>
              <a:t>This p</a:t>
            </a:r>
            <a:r>
              <a:rPr lang="en-US" sz="2000" dirty="0" smtClean="0"/>
              <a:t>roject is a Proof </a:t>
            </a:r>
            <a:r>
              <a:rPr lang="en-US" sz="2000" dirty="0"/>
              <a:t>of Concept (</a:t>
            </a:r>
            <a:r>
              <a:rPr lang="en-US" sz="2000" dirty="0" err="1"/>
              <a:t>PoC</a:t>
            </a:r>
            <a:r>
              <a:rPr lang="en-US" sz="2000" dirty="0"/>
              <a:t>) </a:t>
            </a:r>
            <a:r>
              <a:rPr lang="en-US" sz="2000" dirty="0" smtClean="0"/>
              <a:t>to build and test a common Defect Tracking solution</a:t>
            </a:r>
            <a:endParaRPr lang="en-US" sz="2000" dirty="0"/>
          </a:p>
        </p:txBody>
      </p:sp>
    </p:spTree>
    <p:extLst>
      <p:ext uri="{BB962C8B-B14F-4D97-AF65-F5344CB8AC3E}">
        <p14:creationId xmlns:p14="http://schemas.microsoft.com/office/powerpoint/2010/main" val="3850105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6434" y="79926"/>
            <a:ext cx="9065489" cy="605874"/>
          </a:xfrm>
        </p:spPr>
        <p:txBody>
          <a:bodyPr/>
          <a:lstStyle/>
          <a:p>
            <a:r>
              <a:rPr lang="en-US" sz="2800" dirty="0" smtClean="0"/>
              <a:t>“Light Weight” Software Tools </a:t>
            </a:r>
            <a:r>
              <a:rPr lang="en-US" sz="2800" dirty="0"/>
              <a:t>and Processes Survey</a:t>
            </a:r>
          </a:p>
        </p:txBody>
      </p:sp>
      <p:graphicFrame>
        <p:nvGraphicFramePr>
          <p:cNvPr id="6" name="Content Placeholder 4"/>
          <p:cNvGraphicFramePr>
            <a:graphicFrameLocks noGrp="1"/>
          </p:cNvGraphicFramePr>
          <p:nvPr>
            <p:ph sz="quarter" idx="10"/>
            <p:extLst>
              <p:ext uri="{D42A27DB-BD31-4B8C-83A1-F6EECF244321}">
                <p14:modId xmlns:p14="http://schemas.microsoft.com/office/powerpoint/2010/main" val="435705208"/>
              </p:ext>
            </p:extLst>
          </p:nvPr>
        </p:nvGraphicFramePr>
        <p:xfrm>
          <a:off x="123826" y="1056786"/>
          <a:ext cx="9020174" cy="4972258"/>
        </p:xfrm>
        <a:graphic>
          <a:graphicData uri="http://schemas.openxmlformats.org/drawingml/2006/table">
            <a:tbl>
              <a:tblPr firstRow="1" bandRow="1">
                <a:tableStyleId>{69C7853C-536D-4A76-A0AE-DD22124D55A5}</a:tableStyleId>
              </a:tblPr>
              <a:tblGrid>
                <a:gridCol w="1105115"/>
                <a:gridCol w="1262989"/>
                <a:gridCol w="980149"/>
                <a:gridCol w="1230081"/>
                <a:gridCol w="1038688"/>
                <a:gridCol w="1134384"/>
                <a:gridCol w="1134384"/>
                <a:gridCol w="1134384"/>
              </a:tblGrid>
              <a:tr h="756642">
                <a:tc>
                  <a:txBody>
                    <a:bodyPr/>
                    <a:lstStyle/>
                    <a:p>
                      <a:pPr algn="ctr"/>
                      <a:endParaRPr lang="en-US" sz="1200" b="1" dirty="0">
                        <a:solidFill>
                          <a:srgbClr val="FFFFFF"/>
                        </a:solidFill>
                      </a:endParaRPr>
                    </a:p>
                  </a:txBody>
                  <a:tcPr anchor="ctr"/>
                </a:tc>
                <a:tc>
                  <a:txBody>
                    <a:bodyPr/>
                    <a:lstStyle/>
                    <a:p>
                      <a:pPr algn="ctr"/>
                      <a:r>
                        <a:rPr lang="en-US" sz="1200" dirty="0" smtClean="0"/>
                        <a:t>Development</a:t>
                      </a:r>
                    </a:p>
                    <a:p>
                      <a:pPr algn="ctr"/>
                      <a:r>
                        <a:rPr lang="en-US" sz="1200" dirty="0" smtClean="0"/>
                        <a:t>Process</a:t>
                      </a:r>
                      <a:endParaRPr lang="en-US" sz="1200" b="1" dirty="0">
                        <a:solidFill>
                          <a:srgbClr val="FFFFFF"/>
                        </a:solidFill>
                      </a:endParaRPr>
                    </a:p>
                  </a:txBody>
                  <a:tcPr anchor="ctr"/>
                </a:tc>
                <a:tc>
                  <a:txBody>
                    <a:bodyPr/>
                    <a:lstStyle/>
                    <a:p>
                      <a:pPr algn="ctr"/>
                      <a:r>
                        <a:rPr lang="en-US" sz="1200" dirty="0" smtClean="0"/>
                        <a:t>SCM</a:t>
                      </a:r>
                      <a:endParaRPr lang="en-US" sz="1200" b="1" dirty="0">
                        <a:solidFill>
                          <a:srgbClr val="FFFFFF"/>
                        </a:solidFill>
                      </a:endParaRPr>
                    </a:p>
                  </a:txBody>
                  <a:tcPr anchor="ctr"/>
                </a:tc>
                <a:tc>
                  <a:txBody>
                    <a:bodyPr/>
                    <a:lstStyle/>
                    <a:p>
                      <a:pPr algn="ctr"/>
                      <a:r>
                        <a:rPr lang="en-US" sz="1200" dirty="0" smtClean="0"/>
                        <a:t>Build</a:t>
                      </a:r>
                      <a:endParaRPr lang="en-US" sz="1200" b="1" dirty="0">
                        <a:solidFill>
                          <a:srgbClr val="FFFFFF"/>
                        </a:solidFill>
                      </a:endParaRPr>
                    </a:p>
                  </a:txBody>
                  <a:tcPr anchor="ctr"/>
                </a:tc>
                <a:tc>
                  <a:txBody>
                    <a:bodyPr/>
                    <a:lstStyle/>
                    <a:p>
                      <a:pPr algn="ctr"/>
                      <a:r>
                        <a:rPr lang="en-US" sz="1200" dirty="0" smtClean="0"/>
                        <a:t>Defect</a:t>
                      </a:r>
                      <a:r>
                        <a:rPr lang="en-US" sz="1200" baseline="0" dirty="0" smtClean="0"/>
                        <a:t> Tracking</a:t>
                      </a:r>
                      <a:endParaRPr lang="en-US" sz="1200" b="1" dirty="0">
                        <a:solidFill>
                          <a:srgbClr val="FFFFFF"/>
                        </a:solidFill>
                      </a:endParaRPr>
                    </a:p>
                  </a:txBody>
                  <a:tcPr anchor="ctr"/>
                </a:tc>
                <a:tc>
                  <a:txBody>
                    <a:bodyPr/>
                    <a:lstStyle/>
                    <a:p>
                      <a:pPr algn="ctr"/>
                      <a:r>
                        <a:rPr lang="en-US" sz="1200" dirty="0" smtClean="0"/>
                        <a:t>Test Tracking</a:t>
                      </a:r>
                      <a:endParaRPr lang="en-US" sz="1200" b="1" dirty="0">
                        <a:solidFill>
                          <a:srgbClr val="FFFFFF"/>
                        </a:solidFill>
                      </a:endParaRPr>
                    </a:p>
                  </a:txBody>
                  <a:tcPr anchor="ctr"/>
                </a:tc>
                <a:tc>
                  <a:txBody>
                    <a:bodyPr/>
                    <a:lstStyle/>
                    <a:p>
                      <a:pPr algn="ctr"/>
                      <a:r>
                        <a:rPr lang="en-US" sz="1200" dirty="0" smtClean="0"/>
                        <a:t>Instant Messaging</a:t>
                      </a:r>
                      <a:endParaRPr lang="en-US" sz="1200" b="1" dirty="0">
                        <a:solidFill>
                          <a:srgbClr val="FFFFFF"/>
                        </a:solidFill>
                      </a:endParaRPr>
                    </a:p>
                  </a:txBody>
                  <a:tcPr anchor="ctr"/>
                </a:tc>
                <a:tc>
                  <a:txBody>
                    <a:bodyPr/>
                    <a:lstStyle/>
                    <a:p>
                      <a:pPr algn="ctr"/>
                      <a:r>
                        <a:rPr lang="en-US" sz="1200" dirty="0" smtClean="0"/>
                        <a:t>Code</a:t>
                      </a:r>
                      <a:r>
                        <a:rPr lang="en-US" sz="1200" baseline="0" dirty="0" smtClean="0"/>
                        <a:t> Reviews</a:t>
                      </a:r>
                      <a:endParaRPr lang="en-US" sz="1200" b="1" dirty="0">
                        <a:solidFill>
                          <a:srgbClr val="FFFFFF"/>
                        </a:solidFill>
                      </a:endParaRPr>
                    </a:p>
                  </a:txBody>
                  <a:tcPr anchor="ctr"/>
                </a:tc>
              </a:tr>
              <a:tr h="975247">
                <a:tc>
                  <a:txBody>
                    <a:bodyPr/>
                    <a:lstStyle/>
                    <a:p>
                      <a:pPr algn="ctr"/>
                      <a:r>
                        <a:rPr lang="en-US" sz="1200" b="1" dirty="0" smtClean="0"/>
                        <a:t>Foundation </a:t>
                      </a:r>
                    </a:p>
                    <a:p>
                      <a:pPr algn="ctr"/>
                      <a:r>
                        <a:rPr lang="en-US" sz="1200" b="1" dirty="0" smtClean="0"/>
                        <a:t>Pak</a:t>
                      </a:r>
                    </a:p>
                    <a:p>
                      <a:pPr algn="ctr"/>
                      <a:endParaRPr lang="en-US" sz="1200" b="1" dirty="0">
                        <a:solidFill>
                          <a:schemeClr val="bg1"/>
                        </a:solidFill>
                      </a:endParaRPr>
                    </a:p>
                  </a:txBody>
                  <a:tcPr anchor="ctr"/>
                </a:tc>
                <a:tc>
                  <a:txBody>
                    <a:bodyPr/>
                    <a:lstStyle/>
                    <a:p>
                      <a:pPr algn="ctr"/>
                      <a:r>
                        <a:rPr lang="en-US" sz="1200" dirty="0" smtClean="0"/>
                        <a:t>Hybrid</a:t>
                      </a:r>
                      <a:endParaRPr lang="en-US" sz="1200" dirty="0"/>
                    </a:p>
                  </a:txBody>
                  <a:tcPr/>
                </a:tc>
                <a:tc>
                  <a:txBody>
                    <a:bodyPr/>
                    <a:lstStyle/>
                    <a:p>
                      <a:pPr algn="ctr"/>
                      <a:r>
                        <a:rPr lang="en-US" sz="1200" dirty="0" smtClean="0"/>
                        <a:t>Mercurial</a:t>
                      </a:r>
                      <a:endParaRPr lang="en-US" sz="1200" b="1" dirty="0"/>
                    </a:p>
                  </a:txBody>
                  <a:tcPr/>
                </a:tc>
                <a:tc>
                  <a:txBody>
                    <a:bodyPr/>
                    <a:lstStyle/>
                    <a:p>
                      <a:pPr algn="ctr"/>
                      <a:r>
                        <a:rPr lang="en-US" sz="1200" dirty="0" smtClean="0"/>
                        <a:t>Homegrown</a:t>
                      </a:r>
                      <a:r>
                        <a:rPr lang="en-US" sz="1200" baseline="0" dirty="0" smtClean="0"/>
                        <a:t> scripts (automated builds, email notifications)</a:t>
                      </a:r>
                      <a:endParaRPr lang="en-US" sz="1200" dirty="0"/>
                    </a:p>
                  </a:txBody>
                  <a:tcPr/>
                </a:tc>
                <a:tc>
                  <a:txBody>
                    <a:bodyPr/>
                    <a:lstStyle/>
                    <a:p>
                      <a:pPr algn="ctr"/>
                      <a:r>
                        <a:rPr lang="en-US" sz="1200" dirty="0" err="1" smtClean="0"/>
                        <a:t>Bugzilla</a:t>
                      </a:r>
                      <a:endParaRPr lang="en-US" sz="1200" b="1" dirty="0"/>
                    </a:p>
                  </a:txBody>
                  <a:tcPr/>
                </a:tc>
                <a:tc>
                  <a:txBody>
                    <a:bodyPr/>
                    <a:lstStyle/>
                    <a:p>
                      <a:pPr algn="ctr"/>
                      <a:r>
                        <a:rPr lang="en-US" sz="1200" dirty="0" err="1" smtClean="0"/>
                        <a:t>TestLink</a:t>
                      </a:r>
                      <a:r>
                        <a:rPr lang="en-US" sz="1200" baseline="0" dirty="0" smtClean="0"/>
                        <a:t/>
                      </a:r>
                      <a:br>
                        <a:rPr lang="en-US" sz="1200" baseline="0" dirty="0" smtClean="0"/>
                      </a:br>
                      <a:r>
                        <a:rPr lang="en-US" sz="1200" baseline="0" dirty="0" smtClean="0"/>
                        <a:t>Google Docs</a:t>
                      </a:r>
                      <a:endParaRPr lang="en-US" sz="1200" dirty="0"/>
                    </a:p>
                  </a:txBody>
                  <a:tcPr/>
                </a:tc>
                <a:tc>
                  <a:txBody>
                    <a:bodyPr/>
                    <a:lstStyle/>
                    <a:p>
                      <a:pPr algn="ctr"/>
                      <a:r>
                        <a:rPr lang="en-US" sz="1200" dirty="0" err="1" smtClean="0"/>
                        <a:t>SameTime</a:t>
                      </a:r>
                      <a:endParaRPr lang="en-US" sz="1200" dirty="0" smtClean="0"/>
                    </a:p>
                    <a:p>
                      <a:pPr algn="ctr"/>
                      <a:r>
                        <a:rPr lang="en-US" sz="1200" dirty="0" smtClean="0"/>
                        <a:t>Skype</a:t>
                      </a:r>
                      <a:endParaRPr lang="en-US" sz="1200" b="1" dirty="0"/>
                    </a:p>
                  </a:txBody>
                  <a:tcPr/>
                </a:tc>
                <a:tc>
                  <a:txBody>
                    <a:bodyPr/>
                    <a:lstStyle/>
                    <a:p>
                      <a:pPr algn="ctr"/>
                      <a:r>
                        <a:rPr lang="en-US" sz="1200" dirty="0" smtClean="0"/>
                        <a:t>Peer+</a:t>
                      </a:r>
                    </a:p>
                    <a:p>
                      <a:pPr algn="ctr"/>
                      <a:endParaRPr lang="en-US" sz="1200" dirty="0" smtClean="0"/>
                    </a:p>
                    <a:p>
                      <a:pPr algn="ctr"/>
                      <a:r>
                        <a:rPr lang="en-US" sz="1200" dirty="0" smtClean="0"/>
                        <a:t>Review</a:t>
                      </a:r>
                      <a:r>
                        <a:rPr lang="en-US" sz="1200" baseline="0" dirty="0" smtClean="0"/>
                        <a:t> Board</a:t>
                      </a:r>
                    </a:p>
                    <a:p>
                      <a:pPr algn="ctr"/>
                      <a:endParaRPr lang="en-US" sz="1200" baseline="0" dirty="0" smtClean="0"/>
                    </a:p>
                    <a:p>
                      <a:pPr algn="ctr"/>
                      <a:endParaRPr lang="en-US" sz="1200" dirty="0"/>
                    </a:p>
                  </a:txBody>
                  <a:tcPr/>
                </a:tc>
              </a:tr>
              <a:tr h="620612">
                <a:tc>
                  <a:txBody>
                    <a:bodyPr/>
                    <a:lstStyle/>
                    <a:p>
                      <a:pPr algn="ctr"/>
                      <a:r>
                        <a:rPr lang="en-US" sz="1200" b="1" dirty="0" smtClean="0"/>
                        <a:t>FMC</a:t>
                      </a:r>
                      <a:endParaRPr lang="en-US" sz="1200" b="1" dirty="0" smtClean="0">
                        <a:solidFill>
                          <a:schemeClr val="bg1"/>
                        </a:solidFill>
                      </a:endParaRPr>
                    </a:p>
                  </a:txBody>
                  <a:tcPr anchor="ctr"/>
                </a:tc>
                <a:tc>
                  <a:txBody>
                    <a:bodyPr/>
                    <a:lstStyle/>
                    <a:p>
                      <a:pPr algn="ctr"/>
                      <a:r>
                        <a:rPr lang="en-US" sz="1200" dirty="0" smtClean="0"/>
                        <a:t>Agile + Rally</a:t>
                      </a:r>
                      <a:endParaRPr lang="en-US" sz="1200" dirty="0"/>
                    </a:p>
                  </a:txBody>
                  <a:tcPr/>
                </a:tc>
                <a:tc>
                  <a:txBody>
                    <a:bodyPr/>
                    <a:lstStyle/>
                    <a:p>
                      <a:pPr algn="ctr"/>
                      <a:r>
                        <a:rPr lang="en-US" sz="1200" dirty="0" smtClean="0"/>
                        <a:t>SVN </a:t>
                      </a:r>
                      <a:endParaRPr lang="en-US" sz="1200" dirty="0"/>
                    </a:p>
                  </a:txBody>
                  <a:tcPr/>
                </a:tc>
                <a:tc>
                  <a:txBody>
                    <a:bodyPr/>
                    <a:lstStyle/>
                    <a:p>
                      <a:pPr algn="ctr"/>
                      <a:r>
                        <a:rPr lang="en-US" sz="1200" dirty="0" smtClean="0"/>
                        <a:t>Homegrown</a:t>
                      </a:r>
                      <a:r>
                        <a:rPr lang="en-US" sz="1200" baseline="0" dirty="0" smtClean="0"/>
                        <a:t> Utilities + </a:t>
                      </a:r>
                    </a:p>
                    <a:p>
                      <a:pPr algn="ctr"/>
                      <a:r>
                        <a:rPr lang="en-US" sz="1200" baseline="0" dirty="0" smtClean="0"/>
                        <a:t>Jenkins</a:t>
                      </a:r>
                      <a:endParaRPr lang="en-US" sz="1200" dirty="0"/>
                    </a:p>
                  </a:txBody>
                  <a:tcPr/>
                </a:tc>
                <a:tc>
                  <a:txBody>
                    <a:bodyPr/>
                    <a:lstStyle/>
                    <a:p>
                      <a:pPr algn="ctr"/>
                      <a:r>
                        <a:rPr lang="en-US" sz="1200" dirty="0" err="1" smtClean="0"/>
                        <a:t>Bugzilla</a:t>
                      </a:r>
                      <a:r>
                        <a:rPr lang="en-US" sz="1200" dirty="0" smtClean="0"/>
                        <a:t> 4.2.2</a:t>
                      </a:r>
                      <a:endParaRPr lang="en-US" sz="1200" b="1" dirty="0"/>
                    </a:p>
                  </a:txBody>
                  <a:tcPr/>
                </a:tc>
                <a:tc>
                  <a:txBody>
                    <a:bodyPr/>
                    <a:lstStyle/>
                    <a:p>
                      <a:pPr algn="ctr"/>
                      <a:r>
                        <a:rPr lang="en-US" sz="1200" dirty="0" err="1" smtClean="0"/>
                        <a:t>TestLink</a:t>
                      </a:r>
                      <a:endParaRPr lang="en-US" sz="1200" dirty="0" smtClean="0"/>
                    </a:p>
                    <a:p>
                      <a:pPr algn="ctr"/>
                      <a:r>
                        <a:rPr lang="en-US" sz="1200" dirty="0" smtClean="0"/>
                        <a:t>Google</a:t>
                      </a:r>
                      <a:r>
                        <a:rPr lang="en-US" sz="1200" baseline="0" dirty="0" smtClean="0"/>
                        <a:t> Docs</a:t>
                      </a:r>
                      <a:endParaRPr lang="en-US" sz="1200" dirty="0" smtClean="0"/>
                    </a:p>
                  </a:txBody>
                  <a:tcPr/>
                </a:tc>
                <a:tc>
                  <a:txBody>
                    <a:bodyPr/>
                    <a:lstStyle/>
                    <a:p>
                      <a:pPr algn="ctr"/>
                      <a:r>
                        <a:rPr lang="en-US" sz="1200" dirty="0" smtClean="0"/>
                        <a:t>Skype</a:t>
                      </a:r>
                      <a:endParaRPr lang="en-US" sz="1200" b="1" dirty="0"/>
                    </a:p>
                  </a:txBody>
                  <a:tcPr/>
                </a:tc>
                <a:tc>
                  <a:txBody>
                    <a:bodyPr/>
                    <a:lstStyle/>
                    <a:p>
                      <a:pPr algn="ctr"/>
                      <a:r>
                        <a:rPr lang="en-US" sz="1200" dirty="0" smtClean="0"/>
                        <a:t>Review Board</a:t>
                      </a:r>
                      <a:endParaRPr lang="en-US" sz="1200" b="1" dirty="0"/>
                    </a:p>
                  </a:txBody>
                  <a:tcPr/>
                </a:tc>
              </a:tr>
              <a:tr h="620612">
                <a:tc>
                  <a:txBody>
                    <a:bodyPr/>
                    <a:lstStyle/>
                    <a:p>
                      <a:pPr algn="ctr"/>
                      <a:r>
                        <a:rPr lang="en-US" sz="1200" b="1" dirty="0" smtClean="0"/>
                        <a:t>Virident</a:t>
                      </a:r>
                    </a:p>
                    <a:p>
                      <a:pPr algn="ctr"/>
                      <a:r>
                        <a:rPr lang="en-US" sz="1200" b="1" dirty="0" smtClean="0"/>
                        <a:t>Driver</a:t>
                      </a:r>
                      <a:endParaRPr lang="en-US" sz="1200" b="1" dirty="0" smtClean="0">
                        <a:solidFill>
                          <a:schemeClr val="bg1"/>
                        </a:solidFill>
                      </a:endParaRPr>
                    </a:p>
                  </a:txBody>
                  <a:tcPr anchor="ctr"/>
                </a:tc>
                <a:tc>
                  <a:txBody>
                    <a:bodyPr/>
                    <a:lstStyle/>
                    <a:p>
                      <a:pPr algn="ctr"/>
                      <a:r>
                        <a:rPr lang="en-US" sz="1200" dirty="0" smtClean="0"/>
                        <a:t>Waterfall</a:t>
                      </a:r>
                      <a:endParaRPr lang="en-US" sz="1200" dirty="0"/>
                    </a:p>
                  </a:txBody>
                  <a:tcPr/>
                </a:tc>
                <a:tc>
                  <a:txBody>
                    <a:bodyPr/>
                    <a:lstStyle/>
                    <a:p>
                      <a:pPr algn="ctr"/>
                      <a:r>
                        <a:rPr lang="en-US" sz="1200" dirty="0" smtClean="0"/>
                        <a:t>SVN</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Homegrown Utilities</a:t>
                      </a:r>
                    </a:p>
                    <a:p>
                      <a:pPr algn="ct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Bugzilla</a:t>
                      </a:r>
                      <a:r>
                        <a:rPr lang="en-US" sz="1200" dirty="0" smtClean="0"/>
                        <a:t> 4.2.2 – want JIRA</a:t>
                      </a:r>
                    </a:p>
                    <a:p>
                      <a:pPr algn="ctr"/>
                      <a:endParaRPr lang="en-US" sz="1200" b="1" dirty="0"/>
                    </a:p>
                  </a:txBody>
                  <a:tcPr/>
                </a:tc>
                <a:tc>
                  <a:txBody>
                    <a:bodyPr/>
                    <a:lstStyle/>
                    <a:p>
                      <a:pPr algn="ctr"/>
                      <a:r>
                        <a:rPr lang="en-US" sz="1200" dirty="0" err="1" smtClean="0"/>
                        <a:t>TestLink</a:t>
                      </a:r>
                      <a:endParaRPr lang="en-US" sz="1200" b="1" dirty="0"/>
                    </a:p>
                  </a:txBody>
                  <a:tcPr/>
                </a:tc>
                <a:tc>
                  <a:txBody>
                    <a:bodyPr/>
                    <a:lstStyle/>
                    <a:p>
                      <a:pPr algn="ctr"/>
                      <a:r>
                        <a:rPr lang="en-US" sz="1200" dirty="0" smtClean="0"/>
                        <a:t>Skype</a:t>
                      </a:r>
                      <a:endParaRPr lang="en-US" sz="12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Review Board</a:t>
                      </a:r>
                    </a:p>
                    <a:p>
                      <a:pPr algn="ctr"/>
                      <a:endParaRPr lang="en-US" sz="1200" dirty="0"/>
                    </a:p>
                  </a:txBody>
                  <a:tcPr/>
                </a:tc>
              </a:tr>
              <a:tr h="558726">
                <a:tc>
                  <a:txBody>
                    <a:bodyPr/>
                    <a:lstStyle/>
                    <a:p>
                      <a:pPr algn="ctr"/>
                      <a:r>
                        <a:rPr lang="en-US" sz="1200" b="1" dirty="0" smtClean="0"/>
                        <a:t>HGST Driver</a:t>
                      </a:r>
                    </a:p>
                    <a:p>
                      <a:pPr algn="ctr"/>
                      <a:r>
                        <a:rPr lang="en-US" sz="1200" b="1" dirty="0" smtClean="0"/>
                        <a:t>&amp;</a:t>
                      </a:r>
                      <a:r>
                        <a:rPr lang="en-US" sz="1200" b="1" baseline="0" dirty="0" smtClean="0"/>
                        <a:t> FW</a:t>
                      </a:r>
                      <a:endParaRPr lang="en-US" sz="1200" b="1" dirty="0" smtClean="0">
                        <a:solidFill>
                          <a:schemeClr val="bg1"/>
                        </a:solidFill>
                      </a:endParaRPr>
                    </a:p>
                  </a:txBody>
                  <a:tcPr anchor="ctr"/>
                </a:tc>
                <a:tc>
                  <a:txBody>
                    <a:bodyPr/>
                    <a:lstStyle/>
                    <a:p>
                      <a:pPr algn="ctr"/>
                      <a:endParaRPr lang="en-US" sz="1200" dirty="0"/>
                    </a:p>
                  </a:txBody>
                  <a:tcPr/>
                </a:tc>
                <a:tc>
                  <a:txBody>
                    <a:bodyPr/>
                    <a:lstStyle/>
                    <a:p>
                      <a:pPr algn="ctr"/>
                      <a:r>
                        <a:rPr lang="en-US" sz="1200" dirty="0" err="1" smtClean="0"/>
                        <a:t>Git</a:t>
                      </a:r>
                      <a:r>
                        <a:rPr lang="en-US" sz="1200" baseline="0" dirty="0" smtClean="0"/>
                        <a:t> (in plan)</a:t>
                      </a:r>
                      <a:endParaRPr lang="en-US" sz="1200" dirty="0"/>
                    </a:p>
                  </a:txBody>
                  <a:tcPr/>
                </a:tc>
                <a:tc>
                  <a:txBody>
                    <a:bodyPr/>
                    <a:lstStyle/>
                    <a:p>
                      <a:pPr algn="ctr"/>
                      <a:r>
                        <a:rPr lang="en-US" sz="1200" dirty="0" smtClean="0"/>
                        <a:t>Jenkins (in</a:t>
                      </a:r>
                      <a:r>
                        <a:rPr lang="en-US" sz="1200" baseline="0" dirty="0" smtClean="0"/>
                        <a:t> plan)</a:t>
                      </a:r>
                      <a:endParaRPr lang="en-US" sz="1200" dirty="0"/>
                    </a:p>
                  </a:txBody>
                  <a:tcPr/>
                </a:tc>
                <a:tc>
                  <a:txBody>
                    <a:bodyPr/>
                    <a:lstStyle/>
                    <a:p>
                      <a:pPr algn="ctr"/>
                      <a:r>
                        <a:rPr lang="en-US" sz="1200" baseline="0" dirty="0" err="1" smtClean="0"/>
                        <a:t>FogBugz</a:t>
                      </a:r>
                      <a:r>
                        <a:rPr lang="en-US" sz="1200" baseline="0" dirty="0" smtClean="0"/>
                        <a:t> – want JIRA</a:t>
                      </a: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r>
                        <a:rPr lang="en-US" sz="1200" dirty="0" err="1" smtClean="0"/>
                        <a:t>Gerrit</a:t>
                      </a:r>
                      <a:endParaRPr lang="en-US" sz="1200" dirty="0"/>
                    </a:p>
                  </a:txBody>
                  <a:tcPr/>
                </a:tc>
              </a:tr>
              <a:tr h="595904">
                <a:tc>
                  <a:txBody>
                    <a:bodyPr/>
                    <a:lstStyle/>
                    <a:p>
                      <a:pPr algn="ctr"/>
                      <a:r>
                        <a:rPr lang="en-US" sz="1200" b="1" dirty="0" smtClean="0">
                          <a:solidFill>
                            <a:schemeClr val="bg1"/>
                          </a:solidFill>
                        </a:rPr>
                        <a:t>HGST</a:t>
                      </a:r>
                      <a:br>
                        <a:rPr lang="en-US" sz="1200" b="1" dirty="0" smtClean="0">
                          <a:solidFill>
                            <a:schemeClr val="bg1"/>
                          </a:solidFill>
                        </a:rPr>
                      </a:br>
                      <a:r>
                        <a:rPr lang="en-US" sz="1200" b="1" dirty="0" smtClean="0">
                          <a:solidFill>
                            <a:schemeClr val="bg1"/>
                          </a:solidFill>
                        </a:rPr>
                        <a:t> G-Tech Tem</a:t>
                      </a:r>
                    </a:p>
                  </a:txBody>
                  <a:tcPr anchor="ct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r>
                        <a:rPr lang="en-US" sz="1200" dirty="0" smtClean="0"/>
                        <a:t>JIRA</a:t>
                      </a: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r>
              <a:tr h="592106">
                <a:tc>
                  <a:txBody>
                    <a:bodyPr/>
                    <a:lstStyle/>
                    <a:p>
                      <a:pPr algn="ctr"/>
                      <a:r>
                        <a:rPr lang="en-US" sz="1200" b="1" dirty="0" smtClean="0"/>
                        <a:t>Cold</a:t>
                      </a:r>
                    </a:p>
                    <a:p>
                      <a:pPr algn="ctr"/>
                      <a:r>
                        <a:rPr lang="en-US" sz="1200" b="1" dirty="0" smtClean="0"/>
                        <a:t>Storage</a:t>
                      </a:r>
                      <a:endParaRPr lang="en-US" sz="1200" b="1" dirty="0" smtClean="0">
                        <a:solidFill>
                          <a:schemeClr val="bg1"/>
                        </a:solidFill>
                      </a:endParaRPr>
                    </a:p>
                  </a:txBody>
                  <a:tcPr anchor="ctr"/>
                </a:tc>
                <a:tc>
                  <a:txBody>
                    <a:bodyPr/>
                    <a:lstStyle/>
                    <a:p>
                      <a:pPr algn="ctr"/>
                      <a:r>
                        <a:rPr lang="en-US" sz="1200" dirty="0" smtClean="0"/>
                        <a:t>Agile</a:t>
                      </a:r>
                      <a:endParaRPr lang="en-US" sz="1200" dirty="0"/>
                    </a:p>
                  </a:txBody>
                  <a:tcPr/>
                </a:tc>
                <a:tc>
                  <a:txBody>
                    <a:bodyPr/>
                    <a:lstStyle/>
                    <a:p>
                      <a:pPr algn="ctr"/>
                      <a:r>
                        <a:rPr lang="en-US" sz="1200" dirty="0" err="1" smtClean="0"/>
                        <a:t>Git</a:t>
                      </a:r>
                      <a:endParaRPr lang="en-US" sz="1200" dirty="0"/>
                    </a:p>
                  </a:txBody>
                  <a:tcPr/>
                </a:tc>
                <a:tc>
                  <a:txBody>
                    <a:bodyPr/>
                    <a:lstStyle/>
                    <a:p>
                      <a:pPr algn="ctr"/>
                      <a:r>
                        <a:rPr lang="en-US" sz="1200" dirty="0" smtClean="0"/>
                        <a:t>Jenkins</a:t>
                      </a:r>
                      <a:endParaRPr lang="en-US" sz="1200" b="1" dirty="0"/>
                    </a:p>
                  </a:txBody>
                  <a:tcPr/>
                </a:tc>
                <a:tc>
                  <a:txBody>
                    <a:bodyPr/>
                    <a:lstStyle/>
                    <a:p>
                      <a:pPr algn="ctr"/>
                      <a:r>
                        <a:rPr lang="en-US" sz="1200" dirty="0" smtClean="0"/>
                        <a:t>JIRA</a:t>
                      </a: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r>
            </a:tbl>
          </a:graphicData>
        </a:graphic>
      </p:graphicFrame>
      <p:sp>
        <p:nvSpPr>
          <p:cNvPr id="2" name="Rectangle 1"/>
          <p:cNvSpPr/>
          <p:nvPr/>
        </p:nvSpPr>
        <p:spPr bwMode="auto">
          <a:xfrm>
            <a:off x="4714407" y="936888"/>
            <a:ext cx="1026827" cy="4969238"/>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50000"/>
              </a:spcBef>
              <a:spcAft>
                <a:spcPct val="20000"/>
              </a:spcAft>
              <a:buClr>
                <a:srgbClr val="A50021"/>
              </a:buClr>
              <a:buSzPct val="70000"/>
              <a:buNone/>
              <a:tabLst/>
            </a:pPr>
            <a:endParaRPr kumimoji="0" lang="en-US" sz="1800" b="0" i="0" u="none" strike="noStrike" cap="none" normalizeH="0" baseline="0" dirty="0" smtClean="0">
              <a:ln>
                <a:noFill/>
              </a:ln>
              <a:solidFill>
                <a:schemeClr val="bg1"/>
              </a:solidFill>
              <a:effectLst/>
              <a:latin typeface="Arial" charset="0"/>
              <a:ea typeface="ＭＳ Ｐゴシック" pitchFamily="34" charset="-128"/>
              <a:cs typeface="Arial" charset="0"/>
            </a:endParaRPr>
          </a:p>
        </p:txBody>
      </p:sp>
      <p:sp>
        <p:nvSpPr>
          <p:cNvPr id="3" name="TextBox 2"/>
          <p:cNvSpPr txBox="1"/>
          <p:nvPr/>
        </p:nvSpPr>
        <p:spPr>
          <a:xfrm>
            <a:off x="379799" y="5976464"/>
            <a:ext cx="8669216" cy="707886"/>
          </a:xfrm>
          <a:prstGeom prst="rect">
            <a:avLst/>
          </a:prstGeom>
          <a:solidFill>
            <a:schemeClr val="bg1"/>
          </a:solidFill>
          <a:ln>
            <a:solidFill>
              <a:srgbClr val="C00000"/>
            </a:solidFill>
          </a:ln>
        </p:spPr>
        <p:txBody>
          <a:bodyPr wrap="square" rtlCol="0">
            <a:spAutoFit/>
          </a:bodyPr>
          <a:lstStyle/>
          <a:p>
            <a:pPr>
              <a:spcBef>
                <a:spcPct val="60000"/>
              </a:spcBef>
              <a:spcAft>
                <a:spcPts val="200"/>
              </a:spcAft>
              <a:buClr>
                <a:srgbClr val="00ABD2"/>
              </a:buClr>
              <a:buSzPct val="100000"/>
              <a:buNone/>
            </a:pPr>
            <a:r>
              <a:rPr lang="en-US" sz="2000" dirty="0" smtClean="0">
                <a:latin typeface="+mn-lt"/>
                <a:ea typeface="+mn-ea"/>
                <a:cs typeface="+mn-cs"/>
              </a:rPr>
              <a:t>Multiple Software Development Teams at HGST either already use JIRA in Silos or prefer to align to use JIRA for defect tracking</a:t>
            </a:r>
            <a:endParaRPr lang="en-US" sz="2000" dirty="0">
              <a:latin typeface="+mn-lt"/>
              <a:ea typeface="+mn-ea"/>
              <a:cs typeface="+mn-cs"/>
            </a:endParaRPr>
          </a:p>
        </p:txBody>
      </p:sp>
    </p:spTree>
    <p:extLst>
      <p:ext uri="{BB962C8B-B14F-4D97-AF65-F5344CB8AC3E}">
        <p14:creationId xmlns:p14="http://schemas.microsoft.com/office/powerpoint/2010/main" val="3129922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Atlasian</a:t>
            </a:r>
            <a:r>
              <a:rPr lang="en-US" dirty="0" smtClean="0"/>
              <a:t> JIRA</a:t>
            </a:r>
            <a:endParaRPr lang="en-US" dirty="0"/>
          </a:p>
        </p:txBody>
      </p:sp>
      <p:sp>
        <p:nvSpPr>
          <p:cNvPr id="3" name="Content Placeholder 2"/>
          <p:cNvSpPr>
            <a:spLocks noGrp="1"/>
          </p:cNvSpPr>
          <p:nvPr>
            <p:ph sz="quarter" idx="10"/>
          </p:nvPr>
        </p:nvSpPr>
        <p:spPr>
          <a:xfrm>
            <a:off x="395033" y="1056786"/>
            <a:ext cx="8347738" cy="4786466"/>
          </a:xfrm>
        </p:spPr>
        <p:txBody>
          <a:bodyPr/>
          <a:lstStyle/>
          <a:p>
            <a:r>
              <a:rPr lang="en-US" sz="2400" dirty="0" smtClean="0">
                <a:solidFill>
                  <a:schemeClr val="tx2"/>
                </a:solidFill>
              </a:rPr>
              <a:t>JIRA Overview</a:t>
            </a:r>
          </a:p>
          <a:p>
            <a:pPr lvl="1"/>
            <a:r>
              <a:rPr lang="en-US" dirty="0" smtClean="0">
                <a:solidFill>
                  <a:schemeClr val="tx2"/>
                </a:solidFill>
              </a:rPr>
              <a:t>JIRA </a:t>
            </a:r>
            <a:r>
              <a:rPr lang="en-US" dirty="0">
                <a:solidFill>
                  <a:schemeClr val="tx2"/>
                </a:solidFill>
              </a:rPr>
              <a:t>is a proprietary issue tracking product, developed by </a:t>
            </a:r>
            <a:r>
              <a:rPr lang="en-US" dirty="0" err="1">
                <a:solidFill>
                  <a:schemeClr val="tx2"/>
                </a:solidFill>
              </a:rPr>
              <a:t>Atlassian</a:t>
            </a:r>
            <a:r>
              <a:rPr lang="en-US" dirty="0">
                <a:solidFill>
                  <a:schemeClr val="tx2"/>
                </a:solidFill>
              </a:rPr>
              <a:t>. It provides bug tracking, issue tracking, and project management functions</a:t>
            </a:r>
            <a:r>
              <a:rPr lang="en-US" dirty="0" smtClean="0">
                <a:solidFill>
                  <a:schemeClr val="tx2"/>
                </a:solidFill>
              </a:rPr>
              <a:t>.</a:t>
            </a:r>
          </a:p>
          <a:p>
            <a:r>
              <a:rPr lang="en-US" sz="2400" dirty="0" smtClean="0">
                <a:solidFill>
                  <a:schemeClr val="tx2"/>
                </a:solidFill>
              </a:rPr>
              <a:t>Why is JIRA so widely used?</a:t>
            </a:r>
          </a:p>
          <a:p>
            <a:pPr lvl="1"/>
            <a:r>
              <a:rPr lang="en-US" dirty="0">
                <a:solidFill>
                  <a:schemeClr val="tx2"/>
                </a:solidFill>
              </a:rPr>
              <a:t>JIRA's flexible plugin architecture spawned a large number of integrations developed by the JIRA development community and third parties, including </a:t>
            </a:r>
            <a:r>
              <a:rPr lang="en-US" dirty="0">
                <a:solidFill>
                  <a:schemeClr val="tx2"/>
                </a:solidFill>
                <a:hlinkClick r:id="rId2" tooltip="Integrated development environment"/>
              </a:rPr>
              <a:t>IDEs</a:t>
            </a:r>
            <a:r>
              <a:rPr lang="en-US" dirty="0">
                <a:solidFill>
                  <a:schemeClr val="tx2"/>
                </a:solidFill>
              </a:rPr>
              <a:t> like </a:t>
            </a:r>
            <a:r>
              <a:rPr lang="en-US" dirty="0">
                <a:solidFill>
                  <a:schemeClr val="tx2"/>
                </a:solidFill>
                <a:hlinkClick r:id="rId3" tooltip="Eclipse (software)"/>
              </a:rPr>
              <a:t>Eclipse</a:t>
            </a:r>
            <a:r>
              <a:rPr lang="en-US" dirty="0">
                <a:solidFill>
                  <a:schemeClr val="tx2"/>
                </a:solidFill>
              </a:rPr>
              <a:t> and </a:t>
            </a:r>
            <a:r>
              <a:rPr lang="en-US" dirty="0" err="1">
                <a:solidFill>
                  <a:schemeClr val="tx2"/>
                </a:solidFill>
                <a:hlinkClick r:id="rId4" tooltip="IntelliJ IDEA"/>
              </a:rPr>
              <a:t>IntelliJ</a:t>
            </a:r>
            <a:r>
              <a:rPr lang="en-US" dirty="0">
                <a:solidFill>
                  <a:schemeClr val="tx2"/>
                </a:solidFill>
                <a:hlinkClick r:id="rId4" tooltip="IntelliJ IDEA"/>
              </a:rPr>
              <a:t> IDEA</a:t>
            </a:r>
            <a:r>
              <a:rPr lang="en-US" dirty="0">
                <a:solidFill>
                  <a:schemeClr val="tx2"/>
                </a:solidFill>
              </a:rPr>
              <a:t> using the </a:t>
            </a:r>
            <a:r>
              <a:rPr lang="en-US" dirty="0" err="1">
                <a:solidFill>
                  <a:schemeClr val="tx2"/>
                </a:solidFill>
              </a:rPr>
              <a:t>Atlassian</a:t>
            </a:r>
            <a:r>
              <a:rPr lang="en-US" dirty="0">
                <a:solidFill>
                  <a:schemeClr val="tx2"/>
                </a:solidFill>
              </a:rPr>
              <a:t> IDE Connector. The JIRA </a:t>
            </a:r>
            <a:r>
              <a:rPr lang="en-US" dirty="0">
                <a:solidFill>
                  <a:schemeClr val="tx2"/>
                </a:solidFill>
                <a:hlinkClick r:id="rId5" tooltip="Application programming interface"/>
              </a:rPr>
              <a:t>API</a:t>
            </a:r>
            <a:r>
              <a:rPr lang="en-US" baseline="30000" dirty="0">
                <a:solidFill>
                  <a:schemeClr val="tx2"/>
                </a:solidFill>
                <a:hlinkClick r:id="rId6"/>
              </a:rPr>
              <a:t>[27]</a:t>
            </a:r>
            <a:r>
              <a:rPr lang="en-US" dirty="0">
                <a:solidFill>
                  <a:schemeClr val="tx2"/>
                </a:solidFill>
              </a:rPr>
              <a:t> allows developers to integrate third-party applications into JIRA</a:t>
            </a:r>
            <a:r>
              <a:rPr lang="en-US" dirty="0" smtClean="0">
                <a:solidFill>
                  <a:schemeClr val="tx2"/>
                </a:solidFill>
              </a:rPr>
              <a:t>.</a:t>
            </a:r>
          </a:p>
          <a:p>
            <a:pPr lvl="1"/>
            <a:r>
              <a:rPr lang="en-US" dirty="0">
                <a:solidFill>
                  <a:schemeClr val="tx2"/>
                </a:solidFill>
              </a:rPr>
              <a:t>According to </a:t>
            </a:r>
            <a:r>
              <a:rPr lang="en-US" dirty="0" err="1">
                <a:solidFill>
                  <a:schemeClr val="tx2"/>
                </a:solidFill>
              </a:rPr>
              <a:t>Atlassian</a:t>
            </a:r>
            <a:r>
              <a:rPr lang="en-US" dirty="0">
                <a:solidFill>
                  <a:schemeClr val="tx2"/>
                </a:solidFill>
              </a:rPr>
              <a:t>, JIRA is used for issue tracking and project management by over 25,000 customers in 122 countries around the </a:t>
            </a:r>
            <a:r>
              <a:rPr lang="en-US" dirty="0" smtClean="0">
                <a:solidFill>
                  <a:schemeClr val="tx2"/>
                </a:solidFill>
              </a:rPr>
              <a:t>globe.</a:t>
            </a:r>
          </a:p>
          <a:p>
            <a:pPr lvl="1"/>
            <a:r>
              <a:rPr lang="en-US" dirty="0" smtClean="0">
                <a:solidFill>
                  <a:schemeClr val="tx2"/>
                </a:solidFill>
              </a:rPr>
              <a:t>HGST software development teams agreed aligning to an enterprise JIRA deployment supported by </a:t>
            </a:r>
            <a:r>
              <a:rPr lang="en-US" dirty="0" err="1" smtClean="0">
                <a:solidFill>
                  <a:schemeClr val="tx2"/>
                </a:solidFill>
              </a:rPr>
              <a:t>ISnT</a:t>
            </a:r>
            <a:r>
              <a:rPr lang="en-US" dirty="0" smtClean="0">
                <a:solidFill>
                  <a:schemeClr val="tx2"/>
                </a:solidFill>
              </a:rPr>
              <a:t> would be beneficial to projects new and old.</a:t>
            </a:r>
          </a:p>
          <a:p>
            <a:endParaRPr lang="en-US" sz="2400" dirty="0">
              <a:solidFill>
                <a:schemeClr val="tx2"/>
              </a:solidFill>
            </a:endParaRPr>
          </a:p>
        </p:txBody>
      </p:sp>
      <p:pic>
        <p:nvPicPr>
          <p:cNvPr id="1026" name="Picture 2" descr="https://www.atlassian.com/en/wac/software/jira/productLogo/imageBinary/jira_logo_landin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3559" y="551960"/>
            <a:ext cx="1057275" cy="50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697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033" y="79926"/>
            <a:ext cx="7390067" cy="611837"/>
          </a:xfrm>
        </p:spPr>
        <p:txBody>
          <a:bodyPr/>
          <a:lstStyle/>
          <a:p>
            <a:r>
              <a:rPr lang="en-US" dirty="0" smtClean="0"/>
              <a:t>JIRA Screen Shots</a:t>
            </a:r>
            <a:endParaRPr lang="en-US" dirty="0"/>
          </a:p>
        </p:txBody>
      </p:sp>
      <p:pic>
        <p:nvPicPr>
          <p:cNvPr id="4098" name="Picture 2" descr="https://marketplace-cdn.atlassian.com/files/images/com.atlassian.plugins.jira-html5-attach-images/9502b3ee-b284-4de4-b64e-2b5588d4be8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033" y="1036714"/>
            <a:ext cx="4492624" cy="21987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5472" y="605827"/>
            <a:ext cx="7231852" cy="430887"/>
          </a:xfrm>
          <a:prstGeom prst="rect">
            <a:avLst/>
          </a:prstGeom>
          <a:noFill/>
        </p:spPr>
        <p:txBody>
          <a:bodyPr wrap="none" rtlCol="0">
            <a:spAutoFit/>
          </a:bodyPr>
          <a:lstStyle/>
          <a:p>
            <a:pPr marL="230188" indent="-230188" algn="l">
              <a:spcBef>
                <a:spcPct val="60000"/>
              </a:spcBef>
              <a:spcAft>
                <a:spcPts val="200"/>
              </a:spcAft>
              <a:buClr>
                <a:srgbClr val="00ABD2"/>
              </a:buClr>
              <a:buSzPct val="100000"/>
              <a:buFont typeface="Arial"/>
              <a:buChar char="•"/>
            </a:pPr>
            <a:r>
              <a:rPr lang="en-US" sz="2200" dirty="0" smtClean="0">
                <a:latin typeface="+mn-lt"/>
                <a:ea typeface="+mn-ea"/>
                <a:cs typeface="+mn-cs"/>
              </a:rPr>
              <a:t>A Variety of Views and Details for Filing Bugs / Defects</a:t>
            </a:r>
            <a:endParaRPr lang="en-US" sz="2200" dirty="0">
              <a:latin typeface="+mn-lt"/>
              <a:ea typeface="+mn-ea"/>
              <a:cs typeface="+mn-cs"/>
            </a:endParaRPr>
          </a:p>
        </p:txBody>
      </p:sp>
      <p:pic>
        <p:nvPicPr>
          <p:cNvPr id="5" name="Picture 4"/>
          <p:cNvPicPr>
            <a:picLocks noChangeAspect="1"/>
          </p:cNvPicPr>
          <p:nvPr/>
        </p:nvPicPr>
        <p:blipFill>
          <a:blip r:embed="rId3"/>
          <a:stretch>
            <a:fillRect/>
          </a:stretch>
        </p:blipFill>
        <p:spPr>
          <a:xfrm>
            <a:off x="5359400" y="1021032"/>
            <a:ext cx="3136900" cy="2509520"/>
          </a:xfrm>
          <a:prstGeom prst="rect">
            <a:avLst/>
          </a:prstGeom>
        </p:spPr>
      </p:pic>
      <p:pic>
        <p:nvPicPr>
          <p:cNvPr id="6" name="Picture 5"/>
          <p:cNvPicPr>
            <a:picLocks noChangeAspect="1"/>
          </p:cNvPicPr>
          <p:nvPr/>
        </p:nvPicPr>
        <p:blipFill>
          <a:blip r:embed="rId4"/>
          <a:stretch>
            <a:fillRect/>
          </a:stretch>
        </p:blipFill>
        <p:spPr>
          <a:xfrm>
            <a:off x="795611" y="3820342"/>
            <a:ext cx="3691467" cy="2768600"/>
          </a:xfrm>
          <a:prstGeom prst="rect">
            <a:avLst/>
          </a:prstGeom>
        </p:spPr>
      </p:pic>
      <p:sp>
        <p:nvSpPr>
          <p:cNvPr id="9" name="TextBox 8"/>
          <p:cNvSpPr txBox="1"/>
          <p:nvPr/>
        </p:nvSpPr>
        <p:spPr>
          <a:xfrm>
            <a:off x="178471" y="3383491"/>
            <a:ext cx="16291415" cy="430887"/>
          </a:xfrm>
          <a:prstGeom prst="rect">
            <a:avLst/>
          </a:prstGeom>
          <a:noFill/>
        </p:spPr>
        <p:txBody>
          <a:bodyPr wrap="square" rtlCol="0">
            <a:spAutoFit/>
          </a:bodyPr>
          <a:lstStyle/>
          <a:p>
            <a:pPr marL="230188" indent="-230188" algn="l">
              <a:spcBef>
                <a:spcPct val="60000"/>
              </a:spcBef>
              <a:spcAft>
                <a:spcPts val="200"/>
              </a:spcAft>
              <a:buClr>
                <a:srgbClr val="00ABD2"/>
              </a:buClr>
              <a:buSzPct val="100000"/>
              <a:buFont typeface="Arial"/>
              <a:buChar char="•"/>
            </a:pPr>
            <a:r>
              <a:rPr lang="en-US" sz="2200" dirty="0" smtClean="0">
                <a:latin typeface="+mn-lt"/>
                <a:ea typeface="+mn-ea"/>
                <a:cs typeface="+mn-cs"/>
              </a:rPr>
              <a:t>Very Useful Dashboards and Reporting Capabilities </a:t>
            </a:r>
            <a:endParaRPr lang="en-US" sz="2200" dirty="0">
              <a:latin typeface="+mn-lt"/>
              <a:ea typeface="+mn-ea"/>
              <a:cs typeface="+mn-cs"/>
            </a:endParaRPr>
          </a:p>
        </p:txBody>
      </p:sp>
      <p:pic>
        <p:nvPicPr>
          <p:cNvPr id="8" name="Picture 7"/>
          <p:cNvPicPr>
            <a:picLocks noChangeAspect="1"/>
          </p:cNvPicPr>
          <p:nvPr/>
        </p:nvPicPr>
        <p:blipFill>
          <a:blip r:embed="rId5"/>
          <a:stretch>
            <a:fillRect/>
          </a:stretch>
        </p:blipFill>
        <p:spPr>
          <a:xfrm>
            <a:off x="5124995" y="3962399"/>
            <a:ext cx="3371305" cy="2726869"/>
          </a:xfrm>
          <a:prstGeom prst="rect">
            <a:avLst/>
          </a:prstGeom>
        </p:spPr>
      </p:pic>
    </p:spTree>
    <p:extLst>
      <p:ext uri="{BB962C8B-B14F-4D97-AF65-F5344CB8AC3E}">
        <p14:creationId xmlns:p14="http://schemas.microsoft.com/office/powerpoint/2010/main" val="420793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033" y="79926"/>
            <a:ext cx="7390067" cy="611837"/>
          </a:xfrm>
        </p:spPr>
        <p:txBody>
          <a:bodyPr/>
          <a:lstStyle/>
          <a:p>
            <a:r>
              <a:rPr lang="en-US" dirty="0" smtClean="0"/>
              <a:t>JIRA: On-Demand vs. Hosted</a:t>
            </a:r>
            <a:endParaRPr lang="en-US" dirty="0"/>
          </a:p>
        </p:txBody>
      </p:sp>
      <p:sp>
        <p:nvSpPr>
          <p:cNvPr id="3" name="Content Placeholder 2"/>
          <p:cNvSpPr>
            <a:spLocks noGrp="1"/>
          </p:cNvSpPr>
          <p:nvPr>
            <p:ph sz="quarter" idx="10"/>
          </p:nvPr>
        </p:nvSpPr>
        <p:spPr>
          <a:xfrm>
            <a:off x="255898" y="794393"/>
            <a:ext cx="8609805" cy="4786466"/>
          </a:xfrm>
        </p:spPr>
        <p:txBody>
          <a:bodyPr/>
          <a:lstStyle/>
          <a:p>
            <a:r>
              <a:rPr lang="en-US" sz="2000" dirty="0" smtClean="0">
                <a:solidFill>
                  <a:schemeClr val="tx2"/>
                </a:solidFill>
              </a:rPr>
              <a:t>While many of </a:t>
            </a:r>
            <a:r>
              <a:rPr lang="en-US" sz="2000" dirty="0" err="1" smtClean="0">
                <a:solidFill>
                  <a:schemeClr val="tx2"/>
                </a:solidFill>
              </a:rPr>
              <a:t>ISnT’s</a:t>
            </a:r>
            <a:r>
              <a:rPr lang="en-US" sz="2000" dirty="0" smtClean="0">
                <a:solidFill>
                  <a:schemeClr val="tx2"/>
                </a:solidFill>
              </a:rPr>
              <a:t> new products are on-demand (Box, Jive, O365), the current implementation of JIRA On-Demand has many limitations, including</a:t>
            </a:r>
          </a:p>
          <a:p>
            <a:pPr lvl="1"/>
            <a:r>
              <a:rPr lang="en-US" sz="1600" dirty="0" smtClean="0">
                <a:solidFill>
                  <a:schemeClr val="tx2"/>
                </a:solidFill>
              </a:rPr>
              <a:t>Not all add-ons and connectors to other systems are supported in the On-Demand version</a:t>
            </a:r>
          </a:p>
          <a:p>
            <a:pPr lvl="1"/>
            <a:r>
              <a:rPr lang="en-US" sz="1600" dirty="0">
                <a:solidFill>
                  <a:schemeClr val="tx2"/>
                </a:solidFill>
              </a:rPr>
              <a:t>IP Whitelisting (restricting access by source IP </a:t>
            </a:r>
            <a:r>
              <a:rPr lang="en-US" sz="1600" dirty="0" smtClean="0">
                <a:solidFill>
                  <a:schemeClr val="tx2"/>
                </a:solidFill>
              </a:rPr>
              <a:t>range) is </a:t>
            </a:r>
            <a:r>
              <a:rPr lang="en-US" sz="1600" dirty="0">
                <a:solidFill>
                  <a:schemeClr val="tx2"/>
                </a:solidFill>
              </a:rPr>
              <a:t>currently not </a:t>
            </a:r>
            <a:r>
              <a:rPr lang="en-US" sz="1600" dirty="0" smtClean="0">
                <a:solidFill>
                  <a:schemeClr val="tx2"/>
                </a:solidFill>
              </a:rPr>
              <a:t>possible</a:t>
            </a:r>
          </a:p>
          <a:p>
            <a:pPr lvl="1"/>
            <a:r>
              <a:rPr lang="en-US" sz="1600" dirty="0">
                <a:solidFill>
                  <a:schemeClr val="tx2"/>
                </a:solidFill>
              </a:rPr>
              <a:t>Direct access to the database — Not </a:t>
            </a:r>
            <a:r>
              <a:rPr lang="en-US" sz="1600" dirty="0" smtClean="0">
                <a:solidFill>
                  <a:schemeClr val="tx2"/>
                </a:solidFill>
              </a:rPr>
              <a:t>allowed</a:t>
            </a:r>
            <a:endParaRPr lang="en-US" sz="1600" dirty="0">
              <a:solidFill>
                <a:schemeClr val="tx2"/>
              </a:solidFill>
            </a:endParaRPr>
          </a:p>
          <a:p>
            <a:pPr lvl="1"/>
            <a:r>
              <a:rPr lang="en-US" sz="1600" dirty="0">
                <a:solidFill>
                  <a:schemeClr val="tx2"/>
                </a:solidFill>
              </a:rPr>
              <a:t>Port restrictions for external application links — </a:t>
            </a:r>
            <a:r>
              <a:rPr lang="en-US" sz="1600" dirty="0" smtClean="0">
                <a:solidFill>
                  <a:schemeClr val="tx2"/>
                </a:solidFill>
              </a:rPr>
              <a:t>application </a:t>
            </a:r>
            <a:r>
              <a:rPr lang="en-US" sz="1600" dirty="0">
                <a:solidFill>
                  <a:schemeClr val="tx2"/>
                </a:solidFill>
              </a:rPr>
              <a:t>links to an external application, the external application must use either an HTTP protocol (on port 80) or HTTPS protocol (on port 443</a:t>
            </a:r>
            <a:r>
              <a:rPr lang="en-US" sz="1600" dirty="0" smtClean="0">
                <a:solidFill>
                  <a:schemeClr val="tx2"/>
                </a:solidFill>
              </a:rPr>
              <a:t>)</a:t>
            </a:r>
          </a:p>
          <a:p>
            <a:r>
              <a:rPr lang="en-US" sz="2000" dirty="0" smtClean="0">
                <a:solidFill>
                  <a:schemeClr val="tx2"/>
                </a:solidFill>
              </a:rPr>
              <a:t>JIRA On-Demand System Admin privileges are restricted, including</a:t>
            </a:r>
          </a:p>
          <a:p>
            <a:pPr lvl="1"/>
            <a:r>
              <a:rPr lang="en-US" sz="1600" dirty="0">
                <a:solidFill>
                  <a:schemeClr val="tx2"/>
                </a:solidFill>
              </a:rPr>
              <a:t>Importing data from non-</a:t>
            </a:r>
            <a:r>
              <a:rPr lang="en-US" sz="1600" dirty="0" err="1">
                <a:solidFill>
                  <a:schemeClr val="tx2"/>
                </a:solidFill>
              </a:rPr>
              <a:t>Atlassian</a:t>
            </a:r>
            <a:r>
              <a:rPr lang="en-US" sz="1600" dirty="0">
                <a:solidFill>
                  <a:schemeClr val="tx2"/>
                </a:solidFill>
              </a:rPr>
              <a:t> products into On-Demand requires use of a hosted implementation</a:t>
            </a:r>
          </a:p>
          <a:p>
            <a:pPr lvl="1"/>
            <a:r>
              <a:rPr lang="en-US" sz="1600" dirty="0">
                <a:solidFill>
                  <a:schemeClr val="tx2"/>
                </a:solidFill>
              </a:rPr>
              <a:t>Configuring LDAP integration</a:t>
            </a:r>
          </a:p>
          <a:p>
            <a:pPr lvl="1"/>
            <a:r>
              <a:rPr lang="en-US" sz="1600" dirty="0">
                <a:solidFill>
                  <a:schemeClr val="tx2"/>
                </a:solidFill>
              </a:rPr>
              <a:t>Modifying </a:t>
            </a:r>
            <a:r>
              <a:rPr lang="en-US" sz="1600" dirty="0" err="1">
                <a:solidFill>
                  <a:schemeClr val="tx2"/>
                </a:solidFill>
              </a:rPr>
              <a:t>SysAdmin</a:t>
            </a:r>
            <a:r>
              <a:rPr lang="en-US" sz="1600" dirty="0">
                <a:solidFill>
                  <a:schemeClr val="tx2"/>
                </a:solidFill>
              </a:rPr>
              <a:t> users &amp; attributes</a:t>
            </a:r>
          </a:p>
          <a:p>
            <a:pPr lvl="1"/>
            <a:r>
              <a:rPr lang="en-US" sz="1600" dirty="0">
                <a:solidFill>
                  <a:schemeClr val="tx2"/>
                </a:solidFill>
              </a:rPr>
              <a:t>Deactivating and renaming users</a:t>
            </a:r>
          </a:p>
          <a:p>
            <a:pPr lvl="2"/>
            <a:endParaRPr lang="en-US" sz="1050" dirty="0" smtClean="0">
              <a:solidFill>
                <a:schemeClr val="tx2"/>
              </a:solidFill>
            </a:endParaRPr>
          </a:p>
          <a:p>
            <a:pPr lvl="1"/>
            <a:endParaRPr lang="en-US" sz="1600" dirty="0">
              <a:solidFill>
                <a:schemeClr val="tx2"/>
              </a:solidFill>
            </a:endParaRPr>
          </a:p>
        </p:txBody>
      </p:sp>
      <p:sp>
        <p:nvSpPr>
          <p:cNvPr id="6" name="TextBox 5"/>
          <p:cNvSpPr txBox="1"/>
          <p:nvPr/>
        </p:nvSpPr>
        <p:spPr>
          <a:xfrm>
            <a:off x="624254" y="5818251"/>
            <a:ext cx="8027377" cy="584775"/>
          </a:xfrm>
          <a:prstGeom prst="rect">
            <a:avLst/>
          </a:prstGeom>
          <a:noFill/>
          <a:ln>
            <a:solidFill>
              <a:srgbClr val="C00000"/>
            </a:solidFill>
          </a:ln>
        </p:spPr>
        <p:txBody>
          <a:bodyPr wrap="square" rtlCol="0">
            <a:spAutoFit/>
          </a:bodyPr>
          <a:lstStyle/>
          <a:p>
            <a:pPr>
              <a:spcBef>
                <a:spcPct val="60000"/>
              </a:spcBef>
              <a:spcAft>
                <a:spcPts val="200"/>
              </a:spcAft>
              <a:buClr>
                <a:srgbClr val="00ABD2"/>
              </a:buClr>
              <a:buSzPct val="100000"/>
              <a:buNone/>
            </a:pPr>
            <a:r>
              <a:rPr lang="en-US" sz="1600" dirty="0" smtClean="0">
                <a:latin typeface="+mn-lt"/>
                <a:ea typeface="+mn-ea"/>
                <a:cs typeface="+mn-cs"/>
              </a:rPr>
              <a:t>Based Upon HGST Experience, Product Capabilities</a:t>
            </a:r>
            <a:r>
              <a:rPr lang="en-US" sz="1600" dirty="0">
                <a:latin typeface="+mn-lt"/>
                <a:ea typeface="+mn-ea"/>
                <a:cs typeface="+mn-cs"/>
              </a:rPr>
              <a:t> </a:t>
            </a:r>
            <a:r>
              <a:rPr lang="en-US" sz="1600" dirty="0" smtClean="0">
                <a:latin typeface="+mn-lt"/>
                <a:ea typeface="+mn-ea"/>
                <a:cs typeface="+mn-cs"/>
              </a:rPr>
              <a:t>and Guidance</a:t>
            </a:r>
            <a:br>
              <a:rPr lang="en-US" sz="1600" dirty="0" smtClean="0">
                <a:latin typeface="+mn-lt"/>
                <a:ea typeface="+mn-ea"/>
                <a:cs typeface="+mn-cs"/>
              </a:rPr>
            </a:br>
            <a:r>
              <a:rPr lang="en-US" sz="1600" dirty="0" smtClean="0">
                <a:latin typeface="+mn-lt"/>
                <a:ea typeface="+mn-ea"/>
                <a:cs typeface="+mn-cs"/>
              </a:rPr>
              <a:t>From </a:t>
            </a:r>
            <a:r>
              <a:rPr lang="en-US" sz="1600" dirty="0" err="1" smtClean="0">
                <a:latin typeface="+mn-lt"/>
                <a:ea typeface="+mn-ea"/>
                <a:cs typeface="+mn-cs"/>
              </a:rPr>
              <a:t>Atlassian</a:t>
            </a:r>
            <a:r>
              <a:rPr lang="en-US" sz="1600" dirty="0" smtClean="0">
                <a:latin typeface="+mn-lt"/>
                <a:ea typeface="+mn-ea"/>
                <a:cs typeface="+mn-cs"/>
              </a:rPr>
              <a:t> Expert Partners, </a:t>
            </a:r>
            <a:r>
              <a:rPr lang="en-US" sz="1600" dirty="0" err="1" smtClean="0">
                <a:latin typeface="+mn-lt"/>
                <a:ea typeface="+mn-ea"/>
                <a:cs typeface="+mn-cs"/>
              </a:rPr>
              <a:t>ISnT</a:t>
            </a:r>
            <a:r>
              <a:rPr lang="en-US" sz="1600" dirty="0" smtClean="0">
                <a:latin typeface="+mn-lt"/>
                <a:ea typeface="+mn-ea"/>
                <a:cs typeface="+mn-cs"/>
              </a:rPr>
              <a:t> Recommending Use of Hosted Version of JIRA</a:t>
            </a:r>
            <a:endParaRPr lang="en-US" sz="1600" dirty="0">
              <a:latin typeface="+mn-lt"/>
              <a:ea typeface="+mn-ea"/>
              <a:cs typeface="+mn-cs"/>
            </a:endParaRPr>
          </a:p>
        </p:txBody>
      </p:sp>
    </p:spTree>
    <p:extLst>
      <p:ext uri="{BB962C8B-B14F-4D97-AF65-F5344CB8AC3E}">
        <p14:creationId xmlns:p14="http://schemas.microsoft.com/office/powerpoint/2010/main" val="1115547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JIRA </a:t>
            </a:r>
            <a:r>
              <a:rPr lang="en-US" dirty="0" err="1" smtClean="0"/>
              <a:t>PoC</a:t>
            </a:r>
            <a:r>
              <a:rPr lang="en-US" dirty="0" smtClean="0"/>
              <a:t> </a:t>
            </a:r>
            <a:r>
              <a:rPr lang="en-US" dirty="0"/>
              <a:t>Third </a:t>
            </a:r>
            <a:r>
              <a:rPr lang="en-US" dirty="0" smtClean="0"/>
              <a:t>Party Implementer</a:t>
            </a:r>
            <a:endParaRPr lang="en-US" dirty="0"/>
          </a:p>
        </p:txBody>
      </p:sp>
      <p:sp>
        <p:nvSpPr>
          <p:cNvPr id="3" name="Content Placeholder 2"/>
          <p:cNvSpPr>
            <a:spLocks noGrp="1"/>
          </p:cNvSpPr>
          <p:nvPr>
            <p:ph sz="quarter" idx="10"/>
          </p:nvPr>
        </p:nvSpPr>
        <p:spPr/>
        <p:txBody>
          <a:bodyPr/>
          <a:lstStyle/>
          <a:p>
            <a:r>
              <a:rPr lang="en-US" dirty="0" err="1" smtClean="0">
                <a:solidFill>
                  <a:schemeClr val="tx2"/>
                </a:solidFill>
              </a:rPr>
              <a:t>Atlassian</a:t>
            </a:r>
            <a:r>
              <a:rPr lang="en-US" dirty="0" smtClean="0">
                <a:solidFill>
                  <a:schemeClr val="tx2"/>
                </a:solidFill>
              </a:rPr>
              <a:t>, the JIRA vendor, only provides the software products, basic user and admin training and on-line support through forums</a:t>
            </a:r>
          </a:p>
          <a:p>
            <a:r>
              <a:rPr lang="en-US" dirty="0" smtClean="0">
                <a:solidFill>
                  <a:schemeClr val="tx2"/>
                </a:solidFill>
              </a:rPr>
              <a:t>Enterprise grade implementation and professional services are provided by recommended third party partners</a:t>
            </a:r>
          </a:p>
          <a:p>
            <a:r>
              <a:rPr lang="en-US" dirty="0" smtClean="0">
                <a:solidFill>
                  <a:schemeClr val="tx2"/>
                </a:solidFill>
              </a:rPr>
              <a:t>Evaluated two third party partners for </a:t>
            </a:r>
            <a:r>
              <a:rPr lang="en-US" dirty="0" err="1" smtClean="0">
                <a:solidFill>
                  <a:schemeClr val="tx2"/>
                </a:solidFill>
              </a:rPr>
              <a:t>PoC</a:t>
            </a:r>
            <a:endParaRPr lang="en-US" dirty="0" smtClean="0">
              <a:solidFill>
                <a:schemeClr val="tx2"/>
              </a:solidFill>
            </a:endParaRPr>
          </a:p>
          <a:p>
            <a:pPr lvl="1"/>
            <a:r>
              <a:rPr lang="en-US" dirty="0" smtClean="0">
                <a:solidFill>
                  <a:schemeClr val="tx2"/>
                </a:solidFill>
              </a:rPr>
              <a:t>Vendors: App Fusion Coyote Creek</a:t>
            </a:r>
          </a:p>
          <a:p>
            <a:pPr lvl="2"/>
            <a:r>
              <a:rPr lang="en-US" dirty="0" smtClean="0">
                <a:solidFill>
                  <a:schemeClr val="tx2"/>
                </a:solidFill>
              </a:rPr>
              <a:t>Both third party partners highlighted extensive experience with JIRA hosted deployments for large enterprises</a:t>
            </a:r>
          </a:p>
          <a:p>
            <a:pPr lvl="2"/>
            <a:r>
              <a:rPr lang="en-US" dirty="0" smtClean="0">
                <a:solidFill>
                  <a:schemeClr val="tx2"/>
                </a:solidFill>
              </a:rPr>
              <a:t>Both have teams based in Bay Area</a:t>
            </a:r>
          </a:p>
          <a:p>
            <a:pPr lvl="1"/>
            <a:r>
              <a:rPr lang="en-US" dirty="0" smtClean="0">
                <a:solidFill>
                  <a:schemeClr val="tx2"/>
                </a:solidFill>
              </a:rPr>
              <a:t>Vendor selection: Coyote Creek</a:t>
            </a:r>
          </a:p>
          <a:p>
            <a:pPr lvl="2"/>
            <a:r>
              <a:rPr lang="en-US" dirty="0" smtClean="0">
                <a:solidFill>
                  <a:schemeClr val="tx2"/>
                </a:solidFill>
              </a:rPr>
              <a:t>Was more responsive in requests on questions, setting up review meetings, providing needed documentation, .etc.</a:t>
            </a:r>
            <a:endParaRPr lang="en-US" dirty="0">
              <a:solidFill>
                <a:schemeClr val="tx2"/>
              </a:solidFill>
            </a:endParaRPr>
          </a:p>
        </p:txBody>
      </p:sp>
    </p:spTree>
    <p:extLst>
      <p:ext uri="{BB962C8B-B14F-4D97-AF65-F5344CB8AC3E}">
        <p14:creationId xmlns:p14="http://schemas.microsoft.com/office/powerpoint/2010/main" val="2468574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033" y="79926"/>
            <a:ext cx="8537952" cy="976860"/>
          </a:xfrm>
        </p:spPr>
        <p:txBody>
          <a:bodyPr/>
          <a:lstStyle/>
          <a:p>
            <a:r>
              <a:rPr lang="en-US" sz="2400" dirty="0" err="1" smtClean="0"/>
              <a:t>PoC</a:t>
            </a:r>
            <a:r>
              <a:rPr lang="en-US" sz="2400" dirty="0" smtClean="0"/>
              <a:t> </a:t>
            </a:r>
            <a:r>
              <a:rPr lang="en-US" sz="2400" dirty="0" err="1" smtClean="0"/>
              <a:t>SoW</a:t>
            </a:r>
            <a:r>
              <a:rPr lang="en-US" sz="2400" dirty="0" smtClean="0"/>
              <a:t> Deliverables From Coyote Creek To Include </a:t>
            </a:r>
            <a:endParaRPr lang="en-US" sz="2400" dirty="0"/>
          </a:p>
        </p:txBody>
      </p:sp>
      <p:sp>
        <p:nvSpPr>
          <p:cNvPr id="3" name="Content Placeholder 2"/>
          <p:cNvSpPr>
            <a:spLocks noGrp="1"/>
          </p:cNvSpPr>
          <p:nvPr>
            <p:ph sz="quarter" idx="10"/>
          </p:nvPr>
        </p:nvSpPr>
        <p:spPr>
          <a:xfrm>
            <a:off x="391071" y="1056786"/>
            <a:ext cx="8347738" cy="5186236"/>
          </a:xfrm>
        </p:spPr>
        <p:txBody>
          <a:bodyPr/>
          <a:lstStyle/>
          <a:p>
            <a:pPr marL="0" indent="0">
              <a:buNone/>
            </a:pPr>
            <a:r>
              <a:rPr lang="en-US" sz="1600" b="1" dirty="0" smtClean="0"/>
              <a:t>Phase </a:t>
            </a:r>
            <a:r>
              <a:rPr lang="en-US" sz="1600" b="1" dirty="0"/>
              <a:t>1 – Build new </a:t>
            </a:r>
            <a:r>
              <a:rPr lang="en-US" sz="1600" b="1" dirty="0" smtClean="0"/>
              <a:t>JIRA </a:t>
            </a:r>
            <a:r>
              <a:rPr lang="en-US" sz="1600" b="1" dirty="0"/>
              <a:t>environment </a:t>
            </a:r>
            <a:endParaRPr lang="en-US" sz="1600" dirty="0"/>
          </a:p>
          <a:p>
            <a:r>
              <a:rPr lang="en-US" sz="1600" dirty="0" smtClean="0"/>
              <a:t>Set </a:t>
            </a:r>
            <a:r>
              <a:rPr lang="en-US" sz="1600" dirty="0"/>
              <a:t>up desired server or VM and operating system per </a:t>
            </a:r>
            <a:r>
              <a:rPr lang="en-US" sz="1600" dirty="0" smtClean="0"/>
              <a:t>HGST's </a:t>
            </a:r>
            <a:r>
              <a:rPr lang="en-US" sz="1600" dirty="0"/>
              <a:t>standard </a:t>
            </a:r>
          </a:p>
          <a:p>
            <a:r>
              <a:rPr lang="en-US" sz="1600" dirty="0" smtClean="0"/>
              <a:t>Perform </a:t>
            </a:r>
            <a:r>
              <a:rPr lang="en-US" sz="1600" dirty="0"/>
              <a:t>basic operating system hardening and put a suitable host-based firewall in place. </a:t>
            </a:r>
          </a:p>
          <a:p>
            <a:r>
              <a:rPr lang="en-US" sz="1600" dirty="0" smtClean="0"/>
              <a:t>Install </a:t>
            </a:r>
            <a:r>
              <a:rPr lang="en-US" sz="1600" dirty="0"/>
              <a:t>supported database software. </a:t>
            </a:r>
          </a:p>
          <a:p>
            <a:r>
              <a:rPr lang="en-US" sz="1600" dirty="0" smtClean="0"/>
              <a:t>Configure </a:t>
            </a:r>
            <a:r>
              <a:rPr lang="en-US" sz="1600" dirty="0"/>
              <a:t>database software for high performance and high data integrity. </a:t>
            </a:r>
          </a:p>
          <a:p>
            <a:r>
              <a:rPr lang="en-US" sz="1600" dirty="0" smtClean="0"/>
              <a:t>Create </a:t>
            </a:r>
            <a:r>
              <a:rPr lang="en-US" sz="1600" dirty="0"/>
              <a:t>database for </a:t>
            </a:r>
            <a:r>
              <a:rPr lang="en-US" sz="1600" dirty="0" smtClean="0"/>
              <a:t>JIRA </a:t>
            </a:r>
            <a:r>
              <a:rPr lang="en-US" sz="1600" dirty="0"/>
              <a:t>per </a:t>
            </a:r>
            <a:r>
              <a:rPr lang="en-US" sz="1600" dirty="0" err="1"/>
              <a:t>Atlassian’s</a:t>
            </a:r>
            <a:r>
              <a:rPr lang="en-US" sz="1600" dirty="0"/>
              <a:t> best practice. </a:t>
            </a:r>
            <a:endParaRPr lang="en-US" sz="1600" dirty="0" smtClean="0"/>
          </a:p>
          <a:p>
            <a:r>
              <a:rPr lang="en-US" sz="1600" dirty="0" smtClean="0"/>
              <a:t>Set </a:t>
            </a:r>
            <a:r>
              <a:rPr lang="en-US" sz="1600" dirty="0"/>
              <a:t>up the latest version of Java JDK. </a:t>
            </a:r>
          </a:p>
          <a:p>
            <a:r>
              <a:rPr lang="en-US" sz="1600" dirty="0" smtClean="0"/>
              <a:t>Create </a:t>
            </a:r>
            <a:r>
              <a:rPr lang="en-US" sz="1600" dirty="0"/>
              <a:t>user environment for </a:t>
            </a:r>
            <a:r>
              <a:rPr lang="en-US" sz="1600" dirty="0" smtClean="0"/>
              <a:t>JIRA </a:t>
            </a:r>
            <a:r>
              <a:rPr lang="en-US" sz="1600" dirty="0"/>
              <a:t>to run in. </a:t>
            </a:r>
          </a:p>
          <a:p>
            <a:r>
              <a:rPr lang="en-US" sz="1600" dirty="0" smtClean="0"/>
              <a:t>Install </a:t>
            </a:r>
            <a:r>
              <a:rPr lang="en-US" sz="1600" dirty="0"/>
              <a:t>the latest version of </a:t>
            </a:r>
            <a:r>
              <a:rPr lang="en-US" sz="1600" dirty="0" smtClean="0"/>
              <a:t>JIRA </a:t>
            </a:r>
            <a:r>
              <a:rPr lang="en-US" sz="1600" dirty="0"/>
              <a:t>and configure it to connect to the database. </a:t>
            </a:r>
          </a:p>
          <a:p>
            <a:r>
              <a:rPr lang="en-US" sz="1600" dirty="0" smtClean="0"/>
              <a:t>Configure </a:t>
            </a:r>
            <a:r>
              <a:rPr lang="en-US" sz="1600" dirty="0" err="1"/>
              <a:t>Jira</a:t>
            </a:r>
            <a:r>
              <a:rPr lang="en-US" sz="1600" dirty="0"/>
              <a:t> to send mail via existing MTA </a:t>
            </a:r>
          </a:p>
          <a:p>
            <a:r>
              <a:rPr lang="en-US" sz="1600" dirty="0" smtClean="0"/>
              <a:t>Set </a:t>
            </a:r>
            <a:r>
              <a:rPr lang="en-US" sz="1600" dirty="0"/>
              <a:t>up a default set of screens, schemes, notifications, permissions and workflow to help teams get up to speed quickly on </a:t>
            </a:r>
            <a:r>
              <a:rPr lang="en-US" sz="1600" dirty="0" smtClean="0"/>
              <a:t>JIRA. </a:t>
            </a:r>
            <a:endParaRPr lang="en-US" sz="1600" dirty="0"/>
          </a:p>
        </p:txBody>
      </p:sp>
    </p:spTree>
    <p:extLst>
      <p:ext uri="{BB962C8B-B14F-4D97-AF65-F5344CB8AC3E}">
        <p14:creationId xmlns:p14="http://schemas.microsoft.com/office/powerpoint/2010/main" val="4222239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GST_light_v2_conf">
  <a:themeElements>
    <a:clrScheme name="HGST_light_v2">
      <a:dk1>
        <a:srgbClr val="000000"/>
      </a:dk1>
      <a:lt1>
        <a:srgbClr val="FFFFFF"/>
      </a:lt1>
      <a:dk2>
        <a:srgbClr val="000000"/>
      </a:dk2>
      <a:lt2>
        <a:srgbClr val="FFFFFF"/>
      </a:lt2>
      <a:accent1>
        <a:srgbClr val="FF5A00"/>
      </a:accent1>
      <a:accent2>
        <a:srgbClr val="2C7E00"/>
      </a:accent2>
      <a:accent3>
        <a:srgbClr val="00497E"/>
      </a:accent3>
      <a:accent4>
        <a:srgbClr val="FFB700"/>
      </a:accent4>
      <a:accent5>
        <a:srgbClr val="00ABD2"/>
      </a:accent5>
      <a:accent6>
        <a:srgbClr val="7A777A"/>
      </a:accent6>
      <a:hlink>
        <a:srgbClr val="00ABD2"/>
      </a:hlink>
      <a:folHlink>
        <a:srgbClr val="D5CCB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w="9525" cap="flat" cmpd="sng" algn="ctr">
          <a:solidFill>
            <a:schemeClr val="tx1"/>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R="0" algn="ctr" defTabSz="914400" rtl="0" eaLnBrk="1" fontAlgn="base" latinLnBrk="0" hangingPunct="1">
          <a:lnSpc>
            <a:spcPct val="100000"/>
          </a:lnSpc>
          <a:spcBef>
            <a:spcPct val="50000"/>
          </a:spcBef>
          <a:spcAft>
            <a:spcPct val="20000"/>
          </a:spcAft>
          <a:buClr>
            <a:srgbClr val="A50021"/>
          </a:buClr>
          <a:buSzPct val="70000"/>
          <a:buNone/>
          <a:tabLst/>
          <a:defRPr kumimoji="0" sz="1800" b="0" i="0" u="none" strike="noStrike" cap="none" normalizeH="0" baseline="0" dirty="0" smtClean="0">
            <a:ln>
              <a:noFill/>
            </a:ln>
            <a:solidFill>
              <a:schemeClr val="bg1"/>
            </a:solidFill>
            <a:effectLst/>
            <a:latin typeface="Arial" charset="0"/>
            <a:ea typeface="ＭＳ Ｐゴシック" pitchFamily="34" charset="-128"/>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231775" marR="0" indent="-231775" algn="ctr" defTabSz="914400" rtl="0" eaLnBrk="1" fontAlgn="base" latinLnBrk="0" hangingPunct="1">
          <a:lnSpc>
            <a:spcPct val="100000"/>
          </a:lnSpc>
          <a:spcBef>
            <a:spcPct val="50000"/>
          </a:spcBef>
          <a:spcAft>
            <a:spcPct val="20000"/>
          </a:spcAft>
          <a:buClr>
            <a:srgbClr val="A50021"/>
          </a:buClr>
          <a:buSzPct val="70000"/>
          <a:buFont typeface="Wingdings" pitchFamily="2" charset="2"/>
          <a:buChar char="n"/>
          <a:tabLst/>
          <a:defRPr kumimoji="0" lang="ja-JP" altLang="en-US" sz="1800" b="0" i="0" u="none" strike="noStrike" cap="none" normalizeH="0" baseline="0" smtClean="0">
            <a:ln>
              <a:noFill/>
            </a:ln>
            <a:solidFill>
              <a:schemeClr val="tx1"/>
            </a:solidFill>
            <a:effectLst/>
            <a:latin typeface="Arial" charset="0"/>
            <a:ea typeface="ＭＳ Ｐゴシック" pitchFamily="34" charset="-128"/>
            <a:cs typeface="Arial" charset="0"/>
          </a:defRPr>
        </a:defPPr>
      </a:lstStyle>
    </a:lnDef>
    <a:txDef>
      <a:spPr>
        <a:noFill/>
      </a:spPr>
      <a:bodyPr wrap="square" rtlCol="0">
        <a:spAutoFit/>
      </a:bodyPr>
      <a:lstStyle>
        <a:defPPr marL="230188" indent="-230188" algn="l">
          <a:spcBef>
            <a:spcPct val="60000"/>
          </a:spcBef>
          <a:spcAft>
            <a:spcPts val="200"/>
          </a:spcAft>
          <a:buClr>
            <a:srgbClr val="00ABD2"/>
          </a:buClr>
          <a:buSzPct val="100000"/>
          <a:buFont typeface="Arial"/>
          <a:buChar char="•"/>
          <a:defRPr sz="2200" dirty="0">
            <a:latin typeface="+mn-lt"/>
            <a:ea typeface="+mn-ea"/>
            <a:cs typeface="+mn-cs"/>
          </a:defRPr>
        </a:defPPr>
      </a:lstStyle>
    </a:txDef>
  </a:objectDefaults>
  <a:extraClrSchemeLst>
    <a:extraClrScheme>
      <a:clrScheme name="HGST_LLt_A_NC_v2.0 1">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GST_LLt_A_NC_v2.0 2">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GST_LLt_A_NC_v2.0 3">
        <a:dk1>
          <a:srgbClr val="000000"/>
        </a:dk1>
        <a:lt1>
          <a:srgbClr val="FFFFFF"/>
        </a:lt1>
        <a:dk2>
          <a:srgbClr val="FFFFFF"/>
        </a:dk2>
        <a:lt2>
          <a:srgbClr val="808080"/>
        </a:lt2>
        <a:accent1>
          <a:srgbClr val="FF0000"/>
        </a:accent1>
        <a:accent2>
          <a:srgbClr val="5B5B5B"/>
        </a:accent2>
        <a:accent3>
          <a:srgbClr val="FFFFFF"/>
        </a:accent3>
        <a:accent4>
          <a:srgbClr val="000000"/>
        </a:accent4>
        <a:accent5>
          <a:srgbClr val="FFAAAA"/>
        </a:accent5>
        <a:accent6>
          <a:srgbClr val="525252"/>
        </a:accent6>
        <a:hlink>
          <a:srgbClr val="C0C0C0"/>
        </a:hlink>
        <a:folHlink>
          <a:srgbClr val="E1E1E1"/>
        </a:folHlink>
      </a:clrScheme>
      <a:clrMap bg1="lt1" tx1="dk1" bg2="lt2" tx2="dk2" accent1="accent1" accent2="accent2" accent3="accent3" accent4="accent4" accent5="accent5" accent6="accent6" hlink="hlink" folHlink="folHlink"/>
    </a:extraClrScheme>
    <a:extraClrScheme>
      <a:clrScheme name="HGST_LLt_A_NC_v2.0 4">
        <a:dk1>
          <a:srgbClr val="000000"/>
        </a:dk1>
        <a:lt1>
          <a:srgbClr val="FFFFFF"/>
        </a:lt1>
        <a:dk2>
          <a:srgbClr val="FFFFFF"/>
        </a:dk2>
        <a:lt2>
          <a:srgbClr val="808080"/>
        </a:lt2>
        <a:accent1>
          <a:srgbClr val="FF0000"/>
        </a:accent1>
        <a:accent2>
          <a:srgbClr val="3530A2"/>
        </a:accent2>
        <a:accent3>
          <a:srgbClr val="FFFFFF"/>
        </a:accent3>
        <a:accent4>
          <a:srgbClr val="000000"/>
        </a:accent4>
        <a:accent5>
          <a:srgbClr val="FFAAAA"/>
        </a:accent5>
        <a:accent6>
          <a:srgbClr val="2F2A92"/>
        </a:accent6>
        <a:hlink>
          <a:srgbClr val="FFCC00"/>
        </a:hlink>
        <a:folHlink>
          <a:srgbClr val="49A23A"/>
        </a:folHlink>
      </a:clrScheme>
      <a:clrMap bg1="lt1" tx1="dk1" bg2="lt2" tx2="dk2" accent1="accent1" accent2="accent2" accent3="accent3" accent4="accent4" accent5="accent5" accent6="accent6" hlink="hlink" folHlink="folHlink"/>
    </a:extraClrScheme>
    <a:extraClrScheme>
      <a:clrScheme name="HGST_LLt_A_NC_v2.0 5">
        <a:dk1>
          <a:srgbClr val="000000"/>
        </a:dk1>
        <a:lt1>
          <a:srgbClr val="FFFFFF"/>
        </a:lt1>
        <a:dk2>
          <a:srgbClr val="8B0013"/>
        </a:dk2>
        <a:lt2>
          <a:srgbClr val="808080"/>
        </a:lt2>
        <a:accent1>
          <a:srgbClr val="FF0000"/>
        </a:accent1>
        <a:accent2>
          <a:srgbClr val="3530A2"/>
        </a:accent2>
        <a:accent3>
          <a:srgbClr val="FFFFFF"/>
        </a:accent3>
        <a:accent4>
          <a:srgbClr val="000000"/>
        </a:accent4>
        <a:accent5>
          <a:srgbClr val="FFAAAA"/>
        </a:accent5>
        <a:accent6>
          <a:srgbClr val="2F2A92"/>
        </a:accent6>
        <a:hlink>
          <a:srgbClr val="FFCC00"/>
        </a:hlink>
        <a:folHlink>
          <a:srgbClr val="49A23A"/>
        </a:folHlink>
      </a:clrScheme>
      <a:clrMap bg1="lt1" tx1="dk1" bg2="lt2" tx2="dk2" accent1="accent1" accent2="accent2" accent3="accent3" accent4="accent4" accent5="accent5" accent6="accent6" hlink="hlink" folHlink="folHlink"/>
    </a:extraClrScheme>
    <a:extraClrScheme>
      <a:clrScheme name="HGST_LLt_A_NC_v2.0 6">
        <a:dk1>
          <a:srgbClr val="000000"/>
        </a:dk1>
        <a:lt1>
          <a:srgbClr val="FFFFFF"/>
        </a:lt1>
        <a:dk2>
          <a:srgbClr val="000000"/>
        </a:dk2>
        <a:lt2>
          <a:srgbClr val="808080"/>
        </a:lt2>
        <a:accent1>
          <a:srgbClr val="B10E23"/>
        </a:accent1>
        <a:accent2>
          <a:srgbClr val="91AF13"/>
        </a:accent2>
        <a:accent3>
          <a:srgbClr val="FFFFFF"/>
        </a:accent3>
        <a:accent4>
          <a:srgbClr val="000000"/>
        </a:accent4>
        <a:accent5>
          <a:srgbClr val="D5AAAC"/>
        </a:accent5>
        <a:accent6>
          <a:srgbClr val="839E10"/>
        </a:accent6>
        <a:hlink>
          <a:srgbClr val="026BA6"/>
        </a:hlink>
        <a:folHlink>
          <a:srgbClr val="7965C1"/>
        </a:folHlink>
      </a:clrScheme>
      <a:clrMap bg1="lt1" tx1="dk1" bg2="lt2" tx2="dk2" accent1="accent1" accent2="accent2" accent3="accent3" accent4="accent4" accent5="accent5" accent6="accent6" hlink="hlink" folHlink="folHlink"/>
    </a:extraClrScheme>
    <a:extraClrScheme>
      <a:clrScheme name="HGST_LLt_A_NC_v2.0 7">
        <a:dk1>
          <a:srgbClr val="000000"/>
        </a:dk1>
        <a:lt1>
          <a:srgbClr val="FFFFFF"/>
        </a:lt1>
        <a:dk2>
          <a:srgbClr val="000000"/>
        </a:dk2>
        <a:lt2>
          <a:srgbClr val="808080"/>
        </a:lt2>
        <a:accent1>
          <a:srgbClr val="BA4E56"/>
        </a:accent1>
        <a:accent2>
          <a:srgbClr val="7C6430"/>
        </a:accent2>
        <a:accent3>
          <a:srgbClr val="FFFFFF"/>
        </a:accent3>
        <a:accent4>
          <a:srgbClr val="000000"/>
        </a:accent4>
        <a:accent5>
          <a:srgbClr val="D9B2B4"/>
        </a:accent5>
        <a:accent6>
          <a:srgbClr val="705A2A"/>
        </a:accent6>
        <a:hlink>
          <a:srgbClr val="026BA6"/>
        </a:hlink>
        <a:folHlink>
          <a:srgbClr val="7965C1"/>
        </a:folHlink>
      </a:clrScheme>
      <a:clrMap bg1="lt1" tx1="dk1" bg2="lt2" tx2="dk2" accent1="accent1" accent2="accent2" accent3="accent3" accent4="accent4" accent5="accent5" accent6="accent6" hlink="hlink" folHlink="folHlink"/>
    </a:extraClrScheme>
    <a:extraClrScheme>
      <a:clrScheme name="HGST_LLt_A_NC_v2.0 8">
        <a:dk1>
          <a:srgbClr val="000000"/>
        </a:dk1>
        <a:lt1>
          <a:srgbClr val="FFFFFF"/>
        </a:lt1>
        <a:dk2>
          <a:srgbClr val="000000"/>
        </a:dk2>
        <a:lt2>
          <a:srgbClr val="808080"/>
        </a:lt2>
        <a:accent1>
          <a:srgbClr val="BA4E56"/>
        </a:accent1>
        <a:accent2>
          <a:srgbClr val="647C30"/>
        </a:accent2>
        <a:accent3>
          <a:srgbClr val="FFFFFF"/>
        </a:accent3>
        <a:accent4>
          <a:srgbClr val="000000"/>
        </a:accent4>
        <a:accent5>
          <a:srgbClr val="D9B2B4"/>
        </a:accent5>
        <a:accent6>
          <a:srgbClr val="5A702A"/>
        </a:accent6>
        <a:hlink>
          <a:srgbClr val="8682B4"/>
        </a:hlink>
        <a:folHlink>
          <a:srgbClr val="B49446"/>
        </a:folHlink>
      </a:clrScheme>
      <a:clrMap bg1="lt1" tx1="dk1" bg2="lt2" tx2="dk2" accent1="accent1" accent2="accent2" accent3="accent3" accent4="accent4" accent5="accent5" accent6="accent6" hlink="hlink" folHlink="folHlink"/>
    </a:extraClrScheme>
    <a:extraClrScheme>
      <a:clrScheme name="HGST_LLt_A_NC_v2.0 9">
        <a:dk1>
          <a:srgbClr val="000000"/>
        </a:dk1>
        <a:lt1>
          <a:srgbClr val="FFFFFF"/>
        </a:lt1>
        <a:dk2>
          <a:srgbClr val="000000"/>
        </a:dk2>
        <a:lt2>
          <a:srgbClr val="808080"/>
        </a:lt2>
        <a:accent1>
          <a:srgbClr val="BA4E56"/>
        </a:accent1>
        <a:accent2>
          <a:srgbClr val="99AC3C"/>
        </a:accent2>
        <a:accent3>
          <a:srgbClr val="FFFFFF"/>
        </a:accent3>
        <a:accent4>
          <a:srgbClr val="000000"/>
        </a:accent4>
        <a:accent5>
          <a:srgbClr val="D9B2B4"/>
        </a:accent5>
        <a:accent6>
          <a:srgbClr val="8A9B35"/>
        </a:accent6>
        <a:hlink>
          <a:srgbClr val="8682B4"/>
        </a:hlink>
        <a:folHlink>
          <a:srgbClr val="B4944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HGST_aWDco_left">
  <a:themeElements>
    <a:clrScheme name="">
      <a:dk1>
        <a:srgbClr val="000000"/>
      </a:dk1>
      <a:lt1>
        <a:srgbClr val="FFFFFF"/>
      </a:lt1>
      <a:dk2>
        <a:srgbClr val="000000"/>
      </a:dk2>
      <a:lt2>
        <a:srgbClr val="FFFFFF"/>
      </a:lt2>
      <a:accent1>
        <a:srgbClr val="866965"/>
      </a:accent1>
      <a:accent2>
        <a:srgbClr val="89BA61"/>
      </a:accent2>
      <a:accent3>
        <a:srgbClr val="FFFFFF"/>
      </a:accent3>
      <a:accent4>
        <a:srgbClr val="000000"/>
      </a:accent4>
      <a:accent5>
        <a:srgbClr val="C3B9B8"/>
      </a:accent5>
      <a:accent6>
        <a:srgbClr val="7CA857"/>
      </a:accent6>
      <a:hlink>
        <a:srgbClr val="548DD4"/>
      </a:hlink>
      <a:folHlink>
        <a:srgbClr val="D5CCB0"/>
      </a:folHlink>
    </a:clrScheme>
    <a:fontScheme name="HGST_aWDco_lef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231775" marR="0" indent="-231775" algn="ctr" defTabSz="914400" rtl="0" eaLnBrk="1" fontAlgn="base" latinLnBrk="0" hangingPunct="1">
          <a:lnSpc>
            <a:spcPct val="100000"/>
          </a:lnSpc>
          <a:spcBef>
            <a:spcPct val="50000"/>
          </a:spcBef>
          <a:spcAft>
            <a:spcPct val="20000"/>
          </a:spcAft>
          <a:buClr>
            <a:srgbClr val="A50021"/>
          </a:buClr>
          <a:buSzPct val="70000"/>
          <a:buFont typeface="Wingdings" pitchFamily="2" charset="2"/>
          <a:buNone/>
          <a:tabLst/>
          <a:defRPr kumimoji="0" lang="ja-JP" altLang="en-US" sz="1000" b="1" i="0" u="none" strike="noStrike" cap="none" normalizeH="0" baseline="0" smtClean="0">
            <a:ln>
              <a:noFill/>
            </a:ln>
            <a:solidFill>
              <a:schemeClr val="tx1"/>
            </a:solidFill>
            <a:effectLst/>
            <a:latin typeface="Arial" pitchFamily="34" charset="0"/>
            <a:ea typeface="ＭＳ Ｐゴシック" pitchFamily="34" charset="-128"/>
            <a:cs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231775" marR="0" indent="-231775" algn="ctr" defTabSz="914400" rtl="0" eaLnBrk="1" fontAlgn="base" latinLnBrk="0" hangingPunct="1">
          <a:lnSpc>
            <a:spcPct val="100000"/>
          </a:lnSpc>
          <a:spcBef>
            <a:spcPct val="50000"/>
          </a:spcBef>
          <a:spcAft>
            <a:spcPct val="20000"/>
          </a:spcAft>
          <a:buClr>
            <a:srgbClr val="A50021"/>
          </a:buClr>
          <a:buSzPct val="70000"/>
          <a:buFont typeface="Wingdings" pitchFamily="2" charset="2"/>
          <a:buNone/>
          <a:tabLst/>
          <a:defRPr kumimoji="0" lang="ja-JP" altLang="en-US" sz="1000" b="1" i="0" u="none" strike="noStrike" cap="none" normalizeH="0" baseline="0" smtClean="0">
            <a:ln>
              <a:noFill/>
            </a:ln>
            <a:solidFill>
              <a:schemeClr val="tx1"/>
            </a:solidFill>
            <a:effectLst/>
            <a:latin typeface="Arial" pitchFamily="34" charset="0"/>
            <a:ea typeface="ＭＳ Ｐゴシック" pitchFamily="34" charset="-128"/>
            <a:cs typeface="Arial" pitchFamily="34" charset="0"/>
          </a:defRPr>
        </a:defPPr>
      </a:lstStyle>
    </a:lnDef>
  </a:objectDefaults>
  <a:extraClrSchemeLst>
    <a:extraClrScheme>
      <a:clrScheme name="HGST_aWDco_left 1">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GST_aWDco_left 2">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GST_aWDco_left 3">
        <a:dk1>
          <a:srgbClr val="000000"/>
        </a:dk1>
        <a:lt1>
          <a:srgbClr val="FFFFFF"/>
        </a:lt1>
        <a:dk2>
          <a:srgbClr val="FFFFFF"/>
        </a:dk2>
        <a:lt2>
          <a:srgbClr val="808080"/>
        </a:lt2>
        <a:accent1>
          <a:srgbClr val="FF0000"/>
        </a:accent1>
        <a:accent2>
          <a:srgbClr val="5B5B5B"/>
        </a:accent2>
        <a:accent3>
          <a:srgbClr val="FFFFFF"/>
        </a:accent3>
        <a:accent4>
          <a:srgbClr val="000000"/>
        </a:accent4>
        <a:accent5>
          <a:srgbClr val="FFAAAA"/>
        </a:accent5>
        <a:accent6>
          <a:srgbClr val="525252"/>
        </a:accent6>
        <a:hlink>
          <a:srgbClr val="C0C0C0"/>
        </a:hlink>
        <a:folHlink>
          <a:srgbClr val="E1E1E1"/>
        </a:folHlink>
      </a:clrScheme>
      <a:clrMap bg1="lt1" tx1="dk1" bg2="lt2" tx2="dk2" accent1="accent1" accent2="accent2" accent3="accent3" accent4="accent4" accent5="accent5" accent6="accent6" hlink="hlink" folHlink="folHlink"/>
    </a:extraClrScheme>
    <a:extraClrScheme>
      <a:clrScheme name="HGST_aWDco_left 4">
        <a:dk1>
          <a:srgbClr val="000000"/>
        </a:dk1>
        <a:lt1>
          <a:srgbClr val="FFFFFF"/>
        </a:lt1>
        <a:dk2>
          <a:srgbClr val="FFFFFF"/>
        </a:dk2>
        <a:lt2>
          <a:srgbClr val="808080"/>
        </a:lt2>
        <a:accent1>
          <a:srgbClr val="FF0000"/>
        </a:accent1>
        <a:accent2>
          <a:srgbClr val="3530A2"/>
        </a:accent2>
        <a:accent3>
          <a:srgbClr val="FFFFFF"/>
        </a:accent3>
        <a:accent4>
          <a:srgbClr val="000000"/>
        </a:accent4>
        <a:accent5>
          <a:srgbClr val="FFAAAA"/>
        </a:accent5>
        <a:accent6>
          <a:srgbClr val="2F2A92"/>
        </a:accent6>
        <a:hlink>
          <a:srgbClr val="FFCC00"/>
        </a:hlink>
        <a:folHlink>
          <a:srgbClr val="49A23A"/>
        </a:folHlink>
      </a:clrScheme>
      <a:clrMap bg1="lt1" tx1="dk1" bg2="lt2" tx2="dk2" accent1="accent1" accent2="accent2" accent3="accent3" accent4="accent4" accent5="accent5" accent6="accent6" hlink="hlink" folHlink="folHlink"/>
    </a:extraClrScheme>
    <a:extraClrScheme>
      <a:clrScheme name="HGST_aWDco_left 5">
        <a:dk1>
          <a:srgbClr val="000000"/>
        </a:dk1>
        <a:lt1>
          <a:srgbClr val="FFFFFF"/>
        </a:lt1>
        <a:dk2>
          <a:srgbClr val="8B0013"/>
        </a:dk2>
        <a:lt2>
          <a:srgbClr val="808080"/>
        </a:lt2>
        <a:accent1>
          <a:srgbClr val="FF0000"/>
        </a:accent1>
        <a:accent2>
          <a:srgbClr val="3530A2"/>
        </a:accent2>
        <a:accent3>
          <a:srgbClr val="FFFFFF"/>
        </a:accent3>
        <a:accent4>
          <a:srgbClr val="000000"/>
        </a:accent4>
        <a:accent5>
          <a:srgbClr val="FFAAAA"/>
        </a:accent5>
        <a:accent6>
          <a:srgbClr val="2F2A92"/>
        </a:accent6>
        <a:hlink>
          <a:srgbClr val="FFCC00"/>
        </a:hlink>
        <a:folHlink>
          <a:srgbClr val="49A23A"/>
        </a:folHlink>
      </a:clrScheme>
      <a:clrMap bg1="lt1" tx1="dk1" bg2="lt2" tx2="dk2" accent1="accent1" accent2="accent2" accent3="accent3" accent4="accent4" accent5="accent5" accent6="accent6" hlink="hlink" folHlink="folHlink"/>
    </a:extraClrScheme>
    <a:extraClrScheme>
      <a:clrScheme name="HGST_aWDco_left 6">
        <a:dk1>
          <a:srgbClr val="000000"/>
        </a:dk1>
        <a:lt1>
          <a:srgbClr val="FFFFFF"/>
        </a:lt1>
        <a:dk2>
          <a:srgbClr val="000000"/>
        </a:dk2>
        <a:lt2>
          <a:srgbClr val="808080"/>
        </a:lt2>
        <a:accent1>
          <a:srgbClr val="B10E23"/>
        </a:accent1>
        <a:accent2>
          <a:srgbClr val="91AF13"/>
        </a:accent2>
        <a:accent3>
          <a:srgbClr val="FFFFFF"/>
        </a:accent3>
        <a:accent4>
          <a:srgbClr val="000000"/>
        </a:accent4>
        <a:accent5>
          <a:srgbClr val="D5AAAC"/>
        </a:accent5>
        <a:accent6>
          <a:srgbClr val="839E10"/>
        </a:accent6>
        <a:hlink>
          <a:srgbClr val="026BA6"/>
        </a:hlink>
        <a:folHlink>
          <a:srgbClr val="7965C1"/>
        </a:folHlink>
      </a:clrScheme>
      <a:clrMap bg1="lt1" tx1="dk1" bg2="lt2" tx2="dk2" accent1="accent1" accent2="accent2" accent3="accent3" accent4="accent4" accent5="accent5" accent6="accent6" hlink="hlink" folHlink="folHlink"/>
    </a:extraClrScheme>
    <a:extraClrScheme>
      <a:clrScheme name="HGST_aWDco_left 7">
        <a:dk1>
          <a:srgbClr val="000000"/>
        </a:dk1>
        <a:lt1>
          <a:srgbClr val="FFFFFF"/>
        </a:lt1>
        <a:dk2>
          <a:srgbClr val="000000"/>
        </a:dk2>
        <a:lt2>
          <a:srgbClr val="808080"/>
        </a:lt2>
        <a:accent1>
          <a:srgbClr val="BA4E56"/>
        </a:accent1>
        <a:accent2>
          <a:srgbClr val="7C6430"/>
        </a:accent2>
        <a:accent3>
          <a:srgbClr val="FFFFFF"/>
        </a:accent3>
        <a:accent4>
          <a:srgbClr val="000000"/>
        </a:accent4>
        <a:accent5>
          <a:srgbClr val="D9B2B4"/>
        </a:accent5>
        <a:accent6>
          <a:srgbClr val="705A2A"/>
        </a:accent6>
        <a:hlink>
          <a:srgbClr val="026BA6"/>
        </a:hlink>
        <a:folHlink>
          <a:srgbClr val="7965C1"/>
        </a:folHlink>
      </a:clrScheme>
      <a:clrMap bg1="lt1" tx1="dk1" bg2="lt2" tx2="dk2" accent1="accent1" accent2="accent2" accent3="accent3" accent4="accent4" accent5="accent5" accent6="accent6" hlink="hlink" folHlink="folHlink"/>
    </a:extraClrScheme>
    <a:extraClrScheme>
      <a:clrScheme name="HGST_aWDco_left 8">
        <a:dk1>
          <a:srgbClr val="000000"/>
        </a:dk1>
        <a:lt1>
          <a:srgbClr val="FFFFFF"/>
        </a:lt1>
        <a:dk2>
          <a:srgbClr val="000000"/>
        </a:dk2>
        <a:lt2>
          <a:srgbClr val="808080"/>
        </a:lt2>
        <a:accent1>
          <a:srgbClr val="BA4E56"/>
        </a:accent1>
        <a:accent2>
          <a:srgbClr val="647C30"/>
        </a:accent2>
        <a:accent3>
          <a:srgbClr val="FFFFFF"/>
        </a:accent3>
        <a:accent4>
          <a:srgbClr val="000000"/>
        </a:accent4>
        <a:accent5>
          <a:srgbClr val="D9B2B4"/>
        </a:accent5>
        <a:accent6>
          <a:srgbClr val="5A702A"/>
        </a:accent6>
        <a:hlink>
          <a:srgbClr val="8682B4"/>
        </a:hlink>
        <a:folHlink>
          <a:srgbClr val="B49446"/>
        </a:folHlink>
      </a:clrScheme>
      <a:clrMap bg1="lt1" tx1="dk1" bg2="lt2" tx2="dk2" accent1="accent1" accent2="accent2" accent3="accent3" accent4="accent4" accent5="accent5" accent6="accent6" hlink="hlink" folHlink="folHlink"/>
    </a:extraClrScheme>
    <a:extraClrScheme>
      <a:clrScheme name="HGST_aWDco_left 9">
        <a:dk1>
          <a:srgbClr val="000000"/>
        </a:dk1>
        <a:lt1>
          <a:srgbClr val="FFFFFF"/>
        </a:lt1>
        <a:dk2>
          <a:srgbClr val="000000"/>
        </a:dk2>
        <a:lt2>
          <a:srgbClr val="808080"/>
        </a:lt2>
        <a:accent1>
          <a:srgbClr val="BA4E56"/>
        </a:accent1>
        <a:accent2>
          <a:srgbClr val="99AC3C"/>
        </a:accent2>
        <a:accent3>
          <a:srgbClr val="FFFFFF"/>
        </a:accent3>
        <a:accent4>
          <a:srgbClr val="000000"/>
        </a:accent4>
        <a:accent5>
          <a:srgbClr val="D9B2B4"/>
        </a:accent5>
        <a:accent6>
          <a:srgbClr val="8A9B35"/>
        </a:accent6>
        <a:hlink>
          <a:srgbClr val="8682B4"/>
        </a:hlink>
        <a:folHlink>
          <a:srgbClr val="B4944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HGST_aWDco_2003_Conf">
  <a:themeElements>
    <a:clrScheme name="HGST_aWDco_2003_Conf 11">
      <a:dk1>
        <a:srgbClr val="000000"/>
      </a:dk1>
      <a:lt1>
        <a:srgbClr val="FFFFFF"/>
      </a:lt1>
      <a:dk2>
        <a:srgbClr val="000000"/>
      </a:dk2>
      <a:lt2>
        <a:srgbClr val="C0C0C0"/>
      </a:lt2>
      <a:accent1>
        <a:srgbClr val="866965"/>
      </a:accent1>
      <a:accent2>
        <a:srgbClr val="89BA61"/>
      </a:accent2>
      <a:accent3>
        <a:srgbClr val="FFFFFF"/>
      </a:accent3>
      <a:accent4>
        <a:srgbClr val="000000"/>
      </a:accent4>
      <a:accent5>
        <a:srgbClr val="C3B9B8"/>
      </a:accent5>
      <a:accent6>
        <a:srgbClr val="7CA857"/>
      </a:accent6>
      <a:hlink>
        <a:srgbClr val="548DD4"/>
      </a:hlink>
      <a:folHlink>
        <a:srgbClr val="D1B039"/>
      </a:folHlink>
    </a:clrScheme>
    <a:fontScheme name="HGST_aWDco_2003_Conf">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HGST_aWDco_2003_Conf 1">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GST_aWDco_2003_Conf 2">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GST_aWDco_2003_Conf 3">
        <a:dk1>
          <a:srgbClr val="000000"/>
        </a:dk1>
        <a:lt1>
          <a:srgbClr val="FFFFFF"/>
        </a:lt1>
        <a:dk2>
          <a:srgbClr val="FFFFFF"/>
        </a:dk2>
        <a:lt2>
          <a:srgbClr val="808080"/>
        </a:lt2>
        <a:accent1>
          <a:srgbClr val="FF0000"/>
        </a:accent1>
        <a:accent2>
          <a:srgbClr val="5B5B5B"/>
        </a:accent2>
        <a:accent3>
          <a:srgbClr val="FFFFFF"/>
        </a:accent3>
        <a:accent4>
          <a:srgbClr val="000000"/>
        </a:accent4>
        <a:accent5>
          <a:srgbClr val="FFAAAA"/>
        </a:accent5>
        <a:accent6>
          <a:srgbClr val="525252"/>
        </a:accent6>
        <a:hlink>
          <a:srgbClr val="C0C0C0"/>
        </a:hlink>
        <a:folHlink>
          <a:srgbClr val="E1E1E1"/>
        </a:folHlink>
      </a:clrScheme>
      <a:clrMap bg1="lt1" tx1="dk1" bg2="lt2" tx2="dk2" accent1="accent1" accent2="accent2" accent3="accent3" accent4="accent4" accent5="accent5" accent6="accent6" hlink="hlink" folHlink="folHlink"/>
    </a:extraClrScheme>
    <a:extraClrScheme>
      <a:clrScheme name="HGST_aWDco_2003_Conf 4">
        <a:dk1>
          <a:srgbClr val="000000"/>
        </a:dk1>
        <a:lt1>
          <a:srgbClr val="FFFFFF"/>
        </a:lt1>
        <a:dk2>
          <a:srgbClr val="FFFFFF"/>
        </a:dk2>
        <a:lt2>
          <a:srgbClr val="808080"/>
        </a:lt2>
        <a:accent1>
          <a:srgbClr val="FF0000"/>
        </a:accent1>
        <a:accent2>
          <a:srgbClr val="3530A2"/>
        </a:accent2>
        <a:accent3>
          <a:srgbClr val="FFFFFF"/>
        </a:accent3>
        <a:accent4>
          <a:srgbClr val="000000"/>
        </a:accent4>
        <a:accent5>
          <a:srgbClr val="FFAAAA"/>
        </a:accent5>
        <a:accent6>
          <a:srgbClr val="2F2A92"/>
        </a:accent6>
        <a:hlink>
          <a:srgbClr val="FFCC00"/>
        </a:hlink>
        <a:folHlink>
          <a:srgbClr val="49A23A"/>
        </a:folHlink>
      </a:clrScheme>
      <a:clrMap bg1="lt1" tx1="dk1" bg2="lt2" tx2="dk2" accent1="accent1" accent2="accent2" accent3="accent3" accent4="accent4" accent5="accent5" accent6="accent6" hlink="hlink" folHlink="folHlink"/>
    </a:extraClrScheme>
    <a:extraClrScheme>
      <a:clrScheme name="HGST_aWDco_2003_Conf 5">
        <a:dk1>
          <a:srgbClr val="000000"/>
        </a:dk1>
        <a:lt1>
          <a:srgbClr val="FFFFFF"/>
        </a:lt1>
        <a:dk2>
          <a:srgbClr val="8B0013"/>
        </a:dk2>
        <a:lt2>
          <a:srgbClr val="808080"/>
        </a:lt2>
        <a:accent1>
          <a:srgbClr val="FF0000"/>
        </a:accent1>
        <a:accent2>
          <a:srgbClr val="3530A2"/>
        </a:accent2>
        <a:accent3>
          <a:srgbClr val="FFFFFF"/>
        </a:accent3>
        <a:accent4>
          <a:srgbClr val="000000"/>
        </a:accent4>
        <a:accent5>
          <a:srgbClr val="FFAAAA"/>
        </a:accent5>
        <a:accent6>
          <a:srgbClr val="2F2A92"/>
        </a:accent6>
        <a:hlink>
          <a:srgbClr val="FFCC00"/>
        </a:hlink>
        <a:folHlink>
          <a:srgbClr val="49A23A"/>
        </a:folHlink>
      </a:clrScheme>
      <a:clrMap bg1="lt1" tx1="dk1" bg2="lt2" tx2="dk2" accent1="accent1" accent2="accent2" accent3="accent3" accent4="accent4" accent5="accent5" accent6="accent6" hlink="hlink" folHlink="folHlink"/>
    </a:extraClrScheme>
    <a:extraClrScheme>
      <a:clrScheme name="HGST_aWDco_2003_Conf 6">
        <a:dk1>
          <a:srgbClr val="000000"/>
        </a:dk1>
        <a:lt1>
          <a:srgbClr val="FFFFFF"/>
        </a:lt1>
        <a:dk2>
          <a:srgbClr val="000000"/>
        </a:dk2>
        <a:lt2>
          <a:srgbClr val="808080"/>
        </a:lt2>
        <a:accent1>
          <a:srgbClr val="B10E23"/>
        </a:accent1>
        <a:accent2>
          <a:srgbClr val="91AF13"/>
        </a:accent2>
        <a:accent3>
          <a:srgbClr val="FFFFFF"/>
        </a:accent3>
        <a:accent4>
          <a:srgbClr val="000000"/>
        </a:accent4>
        <a:accent5>
          <a:srgbClr val="D5AAAC"/>
        </a:accent5>
        <a:accent6>
          <a:srgbClr val="839E10"/>
        </a:accent6>
        <a:hlink>
          <a:srgbClr val="026BA6"/>
        </a:hlink>
        <a:folHlink>
          <a:srgbClr val="7965C1"/>
        </a:folHlink>
      </a:clrScheme>
      <a:clrMap bg1="lt1" tx1="dk1" bg2="lt2" tx2="dk2" accent1="accent1" accent2="accent2" accent3="accent3" accent4="accent4" accent5="accent5" accent6="accent6" hlink="hlink" folHlink="folHlink"/>
    </a:extraClrScheme>
    <a:extraClrScheme>
      <a:clrScheme name="HGST_aWDco_2003_Conf 7">
        <a:dk1>
          <a:srgbClr val="000000"/>
        </a:dk1>
        <a:lt1>
          <a:srgbClr val="FFFFFF"/>
        </a:lt1>
        <a:dk2>
          <a:srgbClr val="000000"/>
        </a:dk2>
        <a:lt2>
          <a:srgbClr val="808080"/>
        </a:lt2>
        <a:accent1>
          <a:srgbClr val="BA4E56"/>
        </a:accent1>
        <a:accent2>
          <a:srgbClr val="7C6430"/>
        </a:accent2>
        <a:accent3>
          <a:srgbClr val="FFFFFF"/>
        </a:accent3>
        <a:accent4>
          <a:srgbClr val="000000"/>
        </a:accent4>
        <a:accent5>
          <a:srgbClr val="D9B2B4"/>
        </a:accent5>
        <a:accent6>
          <a:srgbClr val="705A2A"/>
        </a:accent6>
        <a:hlink>
          <a:srgbClr val="026BA6"/>
        </a:hlink>
        <a:folHlink>
          <a:srgbClr val="7965C1"/>
        </a:folHlink>
      </a:clrScheme>
      <a:clrMap bg1="lt1" tx1="dk1" bg2="lt2" tx2="dk2" accent1="accent1" accent2="accent2" accent3="accent3" accent4="accent4" accent5="accent5" accent6="accent6" hlink="hlink" folHlink="folHlink"/>
    </a:extraClrScheme>
    <a:extraClrScheme>
      <a:clrScheme name="HGST_aWDco_2003_Conf 8">
        <a:dk1>
          <a:srgbClr val="000000"/>
        </a:dk1>
        <a:lt1>
          <a:srgbClr val="FFFFFF"/>
        </a:lt1>
        <a:dk2>
          <a:srgbClr val="000000"/>
        </a:dk2>
        <a:lt2>
          <a:srgbClr val="808080"/>
        </a:lt2>
        <a:accent1>
          <a:srgbClr val="BA4E56"/>
        </a:accent1>
        <a:accent2>
          <a:srgbClr val="647C30"/>
        </a:accent2>
        <a:accent3>
          <a:srgbClr val="FFFFFF"/>
        </a:accent3>
        <a:accent4>
          <a:srgbClr val="000000"/>
        </a:accent4>
        <a:accent5>
          <a:srgbClr val="D9B2B4"/>
        </a:accent5>
        <a:accent6>
          <a:srgbClr val="5A702A"/>
        </a:accent6>
        <a:hlink>
          <a:srgbClr val="8682B4"/>
        </a:hlink>
        <a:folHlink>
          <a:srgbClr val="B49446"/>
        </a:folHlink>
      </a:clrScheme>
      <a:clrMap bg1="lt1" tx1="dk1" bg2="lt2" tx2="dk2" accent1="accent1" accent2="accent2" accent3="accent3" accent4="accent4" accent5="accent5" accent6="accent6" hlink="hlink" folHlink="folHlink"/>
    </a:extraClrScheme>
    <a:extraClrScheme>
      <a:clrScheme name="HGST_aWDco_2003_Conf 9">
        <a:dk1>
          <a:srgbClr val="000000"/>
        </a:dk1>
        <a:lt1>
          <a:srgbClr val="FFFFFF"/>
        </a:lt1>
        <a:dk2>
          <a:srgbClr val="000000"/>
        </a:dk2>
        <a:lt2>
          <a:srgbClr val="808080"/>
        </a:lt2>
        <a:accent1>
          <a:srgbClr val="BA4E56"/>
        </a:accent1>
        <a:accent2>
          <a:srgbClr val="99AC3C"/>
        </a:accent2>
        <a:accent3>
          <a:srgbClr val="FFFFFF"/>
        </a:accent3>
        <a:accent4>
          <a:srgbClr val="000000"/>
        </a:accent4>
        <a:accent5>
          <a:srgbClr val="D9B2B4"/>
        </a:accent5>
        <a:accent6>
          <a:srgbClr val="8A9B35"/>
        </a:accent6>
        <a:hlink>
          <a:srgbClr val="8682B4"/>
        </a:hlink>
        <a:folHlink>
          <a:srgbClr val="B49446"/>
        </a:folHlink>
      </a:clrScheme>
      <a:clrMap bg1="lt1" tx1="dk1" bg2="lt2" tx2="dk2" accent1="accent1" accent2="accent2" accent3="accent3" accent4="accent4" accent5="accent5" accent6="accent6" hlink="hlink" folHlink="folHlink"/>
    </a:extraClrScheme>
    <a:extraClrScheme>
      <a:clrScheme name="HGST_aWDco_2003_Conf 10">
        <a:dk1>
          <a:srgbClr val="000000"/>
        </a:dk1>
        <a:lt1>
          <a:srgbClr val="FFFFFF"/>
        </a:lt1>
        <a:dk2>
          <a:srgbClr val="000000"/>
        </a:dk2>
        <a:lt2>
          <a:srgbClr val="C0C0C0"/>
        </a:lt2>
        <a:accent1>
          <a:srgbClr val="866965"/>
        </a:accent1>
        <a:accent2>
          <a:srgbClr val="89BA61"/>
        </a:accent2>
        <a:accent3>
          <a:srgbClr val="FFFFFF"/>
        </a:accent3>
        <a:accent4>
          <a:srgbClr val="000000"/>
        </a:accent4>
        <a:accent5>
          <a:srgbClr val="C3B9B8"/>
        </a:accent5>
        <a:accent6>
          <a:srgbClr val="7CA857"/>
        </a:accent6>
        <a:hlink>
          <a:srgbClr val="548DD4"/>
        </a:hlink>
        <a:folHlink>
          <a:srgbClr val="AA9860"/>
        </a:folHlink>
      </a:clrScheme>
      <a:clrMap bg1="lt1" tx1="dk1" bg2="lt2" tx2="dk2" accent1="accent1" accent2="accent2" accent3="accent3" accent4="accent4" accent5="accent5" accent6="accent6" hlink="hlink" folHlink="folHlink"/>
    </a:extraClrScheme>
    <a:extraClrScheme>
      <a:clrScheme name="HGST_aWDco_2003_Conf 11">
        <a:dk1>
          <a:srgbClr val="000000"/>
        </a:dk1>
        <a:lt1>
          <a:srgbClr val="FFFFFF"/>
        </a:lt1>
        <a:dk2>
          <a:srgbClr val="000000"/>
        </a:dk2>
        <a:lt2>
          <a:srgbClr val="C0C0C0"/>
        </a:lt2>
        <a:accent1>
          <a:srgbClr val="866965"/>
        </a:accent1>
        <a:accent2>
          <a:srgbClr val="89BA61"/>
        </a:accent2>
        <a:accent3>
          <a:srgbClr val="FFFFFF"/>
        </a:accent3>
        <a:accent4>
          <a:srgbClr val="000000"/>
        </a:accent4>
        <a:accent5>
          <a:srgbClr val="C3B9B8"/>
        </a:accent5>
        <a:accent6>
          <a:srgbClr val="7CA857"/>
        </a:accent6>
        <a:hlink>
          <a:srgbClr val="548DD4"/>
        </a:hlink>
        <a:folHlink>
          <a:srgbClr val="D1B03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HGST_light_v2_conf">
  <a:themeElements>
    <a:clrScheme name="HGST_light_v2">
      <a:dk1>
        <a:srgbClr val="000000"/>
      </a:dk1>
      <a:lt1>
        <a:srgbClr val="FFFFFF"/>
      </a:lt1>
      <a:dk2>
        <a:srgbClr val="000000"/>
      </a:dk2>
      <a:lt2>
        <a:srgbClr val="FFFFFF"/>
      </a:lt2>
      <a:accent1>
        <a:srgbClr val="FF5A00"/>
      </a:accent1>
      <a:accent2>
        <a:srgbClr val="2C7E00"/>
      </a:accent2>
      <a:accent3>
        <a:srgbClr val="00497E"/>
      </a:accent3>
      <a:accent4>
        <a:srgbClr val="FFB700"/>
      </a:accent4>
      <a:accent5>
        <a:srgbClr val="00ABD2"/>
      </a:accent5>
      <a:accent6>
        <a:srgbClr val="7A777A"/>
      </a:accent6>
      <a:hlink>
        <a:srgbClr val="00ABD2"/>
      </a:hlink>
      <a:folHlink>
        <a:srgbClr val="D5CCB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w="9525" cap="flat" cmpd="sng" algn="ctr">
          <a:solidFill>
            <a:schemeClr val="tx1"/>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R="0" algn="ctr" defTabSz="914400" rtl="0" eaLnBrk="1" fontAlgn="base" latinLnBrk="0" hangingPunct="1">
          <a:lnSpc>
            <a:spcPct val="100000"/>
          </a:lnSpc>
          <a:spcBef>
            <a:spcPct val="50000"/>
          </a:spcBef>
          <a:spcAft>
            <a:spcPct val="20000"/>
          </a:spcAft>
          <a:buClr>
            <a:srgbClr val="A50021"/>
          </a:buClr>
          <a:buSzPct val="70000"/>
          <a:buNone/>
          <a:tabLst/>
          <a:defRPr kumimoji="0" sz="1800" b="0" i="0" u="none" strike="noStrike" cap="none" normalizeH="0" baseline="0" dirty="0" smtClean="0">
            <a:ln>
              <a:noFill/>
            </a:ln>
            <a:solidFill>
              <a:schemeClr val="bg1"/>
            </a:solidFill>
            <a:effectLst/>
            <a:latin typeface="Arial" charset="0"/>
            <a:ea typeface="ＭＳ Ｐゴシック" pitchFamily="34" charset="-128"/>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231775" marR="0" indent="-231775" algn="ctr" defTabSz="914400" rtl="0" eaLnBrk="1" fontAlgn="base" latinLnBrk="0" hangingPunct="1">
          <a:lnSpc>
            <a:spcPct val="100000"/>
          </a:lnSpc>
          <a:spcBef>
            <a:spcPct val="50000"/>
          </a:spcBef>
          <a:spcAft>
            <a:spcPct val="20000"/>
          </a:spcAft>
          <a:buClr>
            <a:srgbClr val="A50021"/>
          </a:buClr>
          <a:buSzPct val="70000"/>
          <a:buFont typeface="Wingdings" pitchFamily="2" charset="2"/>
          <a:buChar char="n"/>
          <a:tabLst/>
          <a:defRPr kumimoji="0" lang="ja-JP" altLang="en-US" sz="1800" b="0" i="0" u="none" strike="noStrike" cap="none" normalizeH="0" baseline="0" smtClean="0">
            <a:ln>
              <a:noFill/>
            </a:ln>
            <a:solidFill>
              <a:schemeClr val="tx1"/>
            </a:solidFill>
            <a:effectLst/>
            <a:latin typeface="Arial" charset="0"/>
            <a:ea typeface="ＭＳ Ｐゴシック" pitchFamily="34" charset="-128"/>
            <a:cs typeface="Arial" charset="0"/>
          </a:defRPr>
        </a:defPPr>
      </a:lstStyle>
    </a:lnDef>
    <a:txDef>
      <a:spPr>
        <a:noFill/>
      </a:spPr>
      <a:bodyPr wrap="square" rtlCol="0">
        <a:spAutoFit/>
      </a:bodyPr>
      <a:lstStyle>
        <a:defPPr marL="230188" indent="-230188" algn="l">
          <a:spcBef>
            <a:spcPct val="60000"/>
          </a:spcBef>
          <a:spcAft>
            <a:spcPts val="200"/>
          </a:spcAft>
          <a:buClr>
            <a:srgbClr val="00ABD2"/>
          </a:buClr>
          <a:buSzPct val="100000"/>
          <a:buFont typeface="Arial"/>
          <a:buChar char="•"/>
          <a:defRPr sz="2200" dirty="0">
            <a:latin typeface="+mn-lt"/>
            <a:ea typeface="+mn-ea"/>
            <a:cs typeface="+mn-cs"/>
          </a:defRPr>
        </a:defPPr>
      </a:lstStyle>
    </a:txDef>
  </a:objectDefaults>
  <a:extraClrSchemeLst>
    <a:extraClrScheme>
      <a:clrScheme name="HGST_LLt_A_NC_v2.0 1">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GST_LLt_A_NC_v2.0 2">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GST_LLt_A_NC_v2.0 3">
        <a:dk1>
          <a:srgbClr val="000000"/>
        </a:dk1>
        <a:lt1>
          <a:srgbClr val="FFFFFF"/>
        </a:lt1>
        <a:dk2>
          <a:srgbClr val="FFFFFF"/>
        </a:dk2>
        <a:lt2>
          <a:srgbClr val="808080"/>
        </a:lt2>
        <a:accent1>
          <a:srgbClr val="FF0000"/>
        </a:accent1>
        <a:accent2>
          <a:srgbClr val="5B5B5B"/>
        </a:accent2>
        <a:accent3>
          <a:srgbClr val="FFFFFF"/>
        </a:accent3>
        <a:accent4>
          <a:srgbClr val="000000"/>
        </a:accent4>
        <a:accent5>
          <a:srgbClr val="FFAAAA"/>
        </a:accent5>
        <a:accent6>
          <a:srgbClr val="525252"/>
        </a:accent6>
        <a:hlink>
          <a:srgbClr val="C0C0C0"/>
        </a:hlink>
        <a:folHlink>
          <a:srgbClr val="E1E1E1"/>
        </a:folHlink>
      </a:clrScheme>
      <a:clrMap bg1="lt1" tx1="dk1" bg2="lt2" tx2="dk2" accent1="accent1" accent2="accent2" accent3="accent3" accent4="accent4" accent5="accent5" accent6="accent6" hlink="hlink" folHlink="folHlink"/>
    </a:extraClrScheme>
    <a:extraClrScheme>
      <a:clrScheme name="HGST_LLt_A_NC_v2.0 4">
        <a:dk1>
          <a:srgbClr val="000000"/>
        </a:dk1>
        <a:lt1>
          <a:srgbClr val="FFFFFF"/>
        </a:lt1>
        <a:dk2>
          <a:srgbClr val="FFFFFF"/>
        </a:dk2>
        <a:lt2>
          <a:srgbClr val="808080"/>
        </a:lt2>
        <a:accent1>
          <a:srgbClr val="FF0000"/>
        </a:accent1>
        <a:accent2>
          <a:srgbClr val="3530A2"/>
        </a:accent2>
        <a:accent3>
          <a:srgbClr val="FFFFFF"/>
        </a:accent3>
        <a:accent4>
          <a:srgbClr val="000000"/>
        </a:accent4>
        <a:accent5>
          <a:srgbClr val="FFAAAA"/>
        </a:accent5>
        <a:accent6>
          <a:srgbClr val="2F2A92"/>
        </a:accent6>
        <a:hlink>
          <a:srgbClr val="FFCC00"/>
        </a:hlink>
        <a:folHlink>
          <a:srgbClr val="49A23A"/>
        </a:folHlink>
      </a:clrScheme>
      <a:clrMap bg1="lt1" tx1="dk1" bg2="lt2" tx2="dk2" accent1="accent1" accent2="accent2" accent3="accent3" accent4="accent4" accent5="accent5" accent6="accent6" hlink="hlink" folHlink="folHlink"/>
    </a:extraClrScheme>
    <a:extraClrScheme>
      <a:clrScheme name="HGST_LLt_A_NC_v2.0 5">
        <a:dk1>
          <a:srgbClr val="000000"/>
        </a:dk1>
        <a:lt1>
          <a:srgbClr val="FFFFFF"/>
        </a:lt1>
        <a:dk2>
          <a:srgbClr val="8B0013"/>
        </a:dk2>
        <a:lt2>
          <a:srgbClr val="808080"/>
        </a:lt2>
        <a:accent1>
          <a:srgbClr val="FF0000"/>
        </a:accent1>
        <a:accent2>
          <a:srgbClr val="3530A2"/>
        </a:accent2>
        <a:accent3>
          <a:srgbClr val="FFFFFF"/>
        </a:accent3>
        <a:accent4>
          <a:srgbClr val="000000"/>
        </a:accent4>
        <a:accent5>
          <a:srgbClr val="FFAAAA"/>
        </a:accent5>
        <a:accent6>
          <a:srgbClr val="2F2A92"/>
        </a:accent6>
        <a:hlink>
          <a:srgbClr val="FFCC00"/>
        </a:hlink>
        <a:folHlink>
          <a:srgbClr val="49A23A"/>
        </a:folHlink>
      </a:clrScheme>
      <a:clrMap bg1="lt1" tx1="dk1" bg2="lt2" tx2="dk2" accent1="accent1" accent2="accent2" accent3="accent3" accent4="accent4" accent5="accent5" accent6="accent6" hlink="hlink" folHlink="folHlink"/>
    </a:extraClrScheme>
    <a:extraClrScheme>
      <a:clrScheme name="HGST_LLt_A_NC_v2.0 6">
        <a:dk1>
          <a:srgbClr val="000000"/>
        </a:dk1>
        <a:lt1>
          <a:srgbClr val="FFFFFF"/>
        </a:lt1>
        <a:dk2>
          <a:srgbClr val="000000"/>
        </a:dk2>
        <a:lt2>
          <a:srgbClr val="808080"/>
        </a:lt2>
        <a:accent1>
          <a:srgbClr val="B10E23"/>
        </a:accent1>
        <a:accent2>
          <a:srgbClr val="91AF13"/>
        </a:accent2>
        <a:accent3>
          <a:srgbClr val="FFFFFF"/>
        </a:accent3>
        <a:accent4>
          <a:srgbClr val="000000"/>
        </a:accent4>
        <a:accent5>
          <a:srgbClr val="D5AAAC"/>
        </a:accent5>
        <a:accent6>
          <a:srgbClr val="839E10"/>
        </a:accent6>
        <a:hlink>
          <a:srgbClr val="026BA6"/>
        </a:hlink>
        <a:folHlink>
          <a:srgbClr val="7965C1"/>
        </a:folHlink>
      </a:clrScheme>
      <a:clrMap bg1="lt1" tx1="dk1" bg2="lt2" tx2="dk2" accent1="accent1" accent2="accent2" accent3="accent3" accent4="accent4" accent5="accent5" accent6="accent6" hlink="hlink" folHlink="folHlink"/>
    </a:extraClrScheme>
    <a:extraClrScheme>
      <a:clrScheme name="HGST_LLt_A_NC_v2.0 7">
        <a:dk1>
          <a:srgbClr val="000000"/>
        </a:dk1>
        <a:lt1>
          <a:srgbClr val="FFFFFF"/>
        </a:lt1>
        <a:dk2>
          <a:srgbClr val="000000"/>
        </a:dk2>
        <a:lt2>
          <a:srgbClr val="808080"/>
        </a:lt2>
        <a:accent1>
          <a:srgbClr val="BA4E56"/>
        </a:accent1>
        <a:accent2>
          <a:srgbClr val="7C6430"/>
        </a:accent2>
        <a:accent3>
          <a:srgbClr val="FFFFFF"/>
        </a:accent3>
        <a:accent4>
          <a:srgbClr val="000000"/>
        </a:accent4>
        <a:accent5>
          <a:srgbClr val="D9B2B4"/>
        </a:accent5>
        <a:accent6>
          <a:srgbClr val="705A2A"/>
        </a:accent6>
        <a:hlink>
          <a:srgbClr val="026BA6"/>
        </a:hlink>
        <a:folHlink>
          <a:srgbClr val="7965C1"/>
        </a:folHlink>
      </a:clrScheme>
      <a:clrMap bg1="lt1" tx1="dk1" bg2="lt2" tx2="dk2" accent1="accent1" accent2="accent2" accent3="accent3" accent4="accent4" accent5="accent5" accent6="accent6" hlink="hlink" folHlink="folHlink"/>
    </a:extraClrScheme>
    <a:extraClrScheme>
      <a:clrScheme name="HGST_LLt_A_NC_v2.0 8">
        <a:dk1>
          <a:srgbClr val="000000"/>
        </a:dk1>
        <a:lt1>
          <a:srgbClr val="FFFFFF"/>
        </a:lt1>
        <a:dk2>
          <a:srgbClr val="000000"/>
        </a:dk2>
        <a:lt2>
          <a:srgbClr val="808080"/>
        </a:lt2>
        <a:accent1>
          <a:srgbClr val="BA4E56"/>
        </a:accent1>
        <a:accent2>
          <a:srgbClr val="647C30"/>
        </a:accent2>
        <a:accent3>
          <a:srgbClr val="FFFFFF"/>
        </a:accent3>
        <a:accent4>
          <a:srgbClr val="000000"/>
        </a:accent4>
        <a:accent5>
          <a:srgbClr val="D9B2B4"/>
        </a:accent5>
        <a:accent6>
          <a:srgbClr val="5A702A"/>
        </a:accent6>
        <a:hlink>
          <a:srgbClr val="8682B4"/>
        </a:hlink>
        <a:folHlink>
          <a:srgbClr val="B49446"/>
        </a:folHlink>
      </a:clrScheme>
      <a:clrMap bg1="lt1" tx1="dk1" bg2="lt2" tx2="dk2" accent1="accent1" accent2="accent2" accent3="accent3" accent4="accent4" accent5="accent5" accent6="accent6" hlink="hlink" folHlink="folHlink"/>
    </a:extraClrScheme>
    <a:extraClrScheme>
      <a:clrScheme name="HGST_LLt_A_NC_v2.0 9">
        <a:dk1>
          <a:srgbClr val="000000"/>
        </a:dk1>
        <a:lt1>
          <a:srgbClr val="FFFFFF"/>
        </a:lt1>
        <a:dk2>
          <a:srgbClr val="000000"/>
        </a:dk2>
        <a:lt2>
          <a:srgbClr val="808080"/>
        </a:lt2>
        <a:accent1>
          <a:srgbClr val="BA4E56"/>
        </a:accent1>
        <a:accent2>
          <a:srgbClr val="99AC3C"/>
        </a:accent2>
        <a:accent3>
          <a:srgbClr val="FFFFFF"/>
        </a:accent3>
        <a:accent4>
          <a:srgbClr val="000000"/>
        </a:accent4>
        <a:accent5>
          <a:srgbClr val="D9B2B4"/>
        </a:accent5>
        <a:accent6>
          <a:srgbClr val="8A9B35"/>
        </a:accent6>
        <a:hlink>
          <a:srgbClr val="8682B4"/>
        </a:hlink>
        <a:folHlink>
          <a:srgbClr val="B4944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HGST_light_v2_conf">
  <a:themeElements>
    <a:clrScheme name="HGST_light_v2">
      <a:dk1>
        <a:srgbClr val="000000"/>
      </a:dk1>
      <a:lt1>
        <a:srgbClr val="FFFFFF"/>
      </a:lt1>
      <a:dk2>
        <a:srgbClr val="000000"/>
      </a:dk2>
      <a:lt2>
        <a:srgbClr val="FFFFFF"/>
      </a:lt2>
      <a:accent1>
        <a:srgbClr val="FF5A00"/>
      </a:accent1>
      <a:accent2>
        <a:srgbClr val="2C7E00"/>
      </a:accent2>
      <a:accent3>
        <a:srgbClr val="00497E"/>
      </a:accent3>
      <a:accent4>
        <a:srgbClr val="FFB700"/>
      </a:accent4>
      <a:accent5>
        <a:srgbClr val="00ABD2"/>
      </a:accent5>
      <a:accent6>
        <a:srgbClr val="7A777A"/>
      </a:accent6>
      <a:hlink>
        <a:srgbClr val="00ABD2"/>
      </a:hlink>
      <a:folHlink>
        <a:srgbClr val="D5CCB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w="9525" cap="flat" cmpd="sng" algn="ctr">
          <a:solidFill>
            <a:schemeClr val="tx1"/>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R="0" algn="ctr" defTabSz="914400" rtl="0" eaLnBrk="1" fontAlgn="base" latinLnBrk="0" hangingPunct="1">
          <a:lnSpc>
            <a:spcPct val="100000"/>
          </a:lnSpc>
          <a:spcBef>
            <a:spcPct val="50000"/>
          </a:spcBef>
          <a:spcAft>
            <a:spcPct val="20000"/>
          </a:spcAft>
          <a:buClr>
            <a:srgbClr val="A50021"/>
          </a:buClr>
          <a:buSzPct val="70000"/>
          <a:buNone/>
          <a:tabLst/>
          <a:defRPr kumimoji="0" sz="1800" b="0" i="0" u="none" strike="noStrike" cap="none" normalizeH="0" baseline="0" dirty="0" smtClean="0">
            <a:ln>
              <a:noFill/>
            </a:ln>
            <a:solidFill>
              <a:schemeClr val="bg1"/>
            </a:solidFill>
            <a:effectLst/>
            <a:latin typeface="Arial" charset="0"/>
            <a:ea typeface="ＭＳ Ｐゴシック" pitchFamily="34" charset="-128"/>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231775" marR="0" indent="-231775" algn="ctr" defTabSz="914400" rtl="0" eaLnBrk="1" fontAlgn="base" latinLnBrk="0" hangingPunct="1">
          <a:lnSpc>
            <a:spcPct val="100000"/>
          </a:lnSpc>
          <a:spcBef>
            <a:spcPct val="50000"/>
          </a:spcBef>
          <a:spcAft>
            <a:spcPct val="20000"/>
          </a:spcAft>
          <a:buClr>
            <a:srgbClr val="A50021"/>
          </a:buClr>
          <a:buSzPct val="70000"/>
          <a:buFont typeface="Wingdings" pitchFamily="2" charset="2"/>
          <a:buChar char="n"/>
          <a:tabLst/>
          <a:defRPr kumimoji="0" lang="ja-JP" altLang="en-US" sz="1800" b="0" i="0" u="none" strike="noStrike" cap="none" normalizeH="0" baseline="0" smtClean="0">
            <a:ln>
              <a:noFill/>
            </a:ln>
            <a:solidFill>
              <a:schemeClr val="tx1"/>
            </a:solidFill>
            <a:effectLst/>
            <a:latin typeface="Arial" charset="0"/>
            <a:ea typeface="ＭＳ Ｐゴシック" pitchFamily="34" charset="-128"/>
            <a:cs typeface="Arial" charset="0"/>
          </a:defRPr>
        </a:defPPr>
      </a:lstStyle>
    </a:lnDef>
    <a:txDef>
      <a:spPr>
        <a:noFill/>
      </a:spPr>
      <a:bodyPr wrap="square" rtlCol="0">
        <a:spAutoFit/>
      </a:bodyPr>
      <a:lstStyle>
        <a:defPPr marL="230188" indent="-230188" algn="l">
          <a:spcBef>
            <a:spcPct val="60000"/>
          </a:spcBef>
          <a:spcAft>
            <a:spcPts val="200"/>
          </a:spcAft>
          <a:buClr>
            <a:srgbClr val="00ABD2"/>
          </a:buClr>
          <a:buSzPct val="100000"/>
          <a:buFont typeface="Arial"/>
          <a:buChar char="•"/>
          <a:defRPr sz="2200" dirty="0">
            <a:latin typeface="+mn-lt"/>
            <a:ea typeface="+mn-ea"/>
            <a:cs typeface="+mn-cs"/>
          </a:defRPr>
        </a:defPPr>
      </a:lstStyle>
    </a:txDef>
  </a:objectDefaults>
  <a:extraClrSchemeLst>
    <a:extraClrScheme>
      <a:clrScheme name="HGST_LLt_A_NC_v2.0 1">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GST_LLt_A_NC_v2.0 2">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GST_LLt_A_NC_v2.0 3">
        <a:dk1>
          <a:srgbClr val="000000"/>
        </a:dk1>
        <a:lt1>
          <a:srgbClr val="FFFFFF"/>
        </a:lt1>
        <a:dk2>
          <a:srgbClr val="FFFFFF"/>
        </a:dk2>
        <a:lt2>
          <a:srgbClr val="808080"/>
        </a:lt2>
        <a:accent1>
          <a:srgbClr val="FF0000"/>
        </a:accent1>
        <a:accent2>
          <a:srgbClr val="5B5B5B"/>
        </a:accent2>
        <a:accent3>
          <a:srgbClr val="FFFFFF"/>
        </a:accent3>
        <a:accent4>
          <a:srgbClr val="000000"/>
        </a:accent4>
        <a:accent5>
          <a:srgbClr val="FFAAAA"/>
        </a:accent5>
        <a:accent6>
          <a:srgbClr val="525252"/>
        </a:accent6>
        <a:hlink>
          <a:srgbClr val="C0C0C0"/>
        </a:hlink>
        <a:folHlink>
          <a:srgbClr val="E1E1E1"/>
        </a:folHlink>
      </a:clrScheme>
      <a:clrMap bg1="lt1" tx1="dk1" bg2="lt2" tx2="dk2" accent1="accent1" accent2="accent2" accent3="accent3" accent4="accent4" accent5="accent5" accent6="accent6" hlink="hlink" folHlink="folHlink"/>
    </a:extraClrScheme>
    <a:extraClrScheme>
      <a:clrScheme name="HGST_LLt_A_NC_v2.0 4">
        <a:dk1>
          <a:srgbClr val="000000"/>
        </a:dk1>
        <a:lt1>
          <a:srgbClr val="FFFFFF"/>
        </a:lt1>
        <a:dk2>
          <a:srgbClr val="FFFFFF"/>
        </a:dk2>
        <a:lt2>
          <a:srgbClr val="808080"/>
        </a:lt2>
        <a:accent1>
          <a:srgbClr val="FF0000"/>
        </a:accent1>
        <a:accent2>
          <a:srgbClr val="3530A2"/>
        </a:accent2>
        <a:accent3>
          <a:srgbClr val="FFFFFF"/>
        </a:accent3>
        <a:accent4>
          <a:srgbClr val="000000"/>
        </a:accent4>
        <a:accent5>
          <a:srgbClr val="FFAAAA"/>
        </a:accent5>
        <a:accent6>
          <a:srgbClr val="2F2A92"/>
        </a:accent6>
        <a:hlink>
          <a:srgbClr val="FFCC00"/>
        </a:hlink>
        <a:folHlink>
          <a:srgbClr val="49A23A"/>
        </a:folHlink>
      </a:clrScheme>
      <a:clrMap bg1="lt1" tx1="dk1" bg2="lt2" tx2="dk2" accent1="accent1" accent2="accent2" accent3="accent3" accent4="accent4" accent5="accent5" accent6="accent6" hlink="hlink" folHlink="folHlink"/>
    </a:extraClrScheme>
    <a:extraClrScheme>
      <a:clrScheme name="HGST_LLt_A_NC_v2.0 5">
        <a:dk1>
          <a:srgbClr val="000000"/>
        </a:dk1>
        <a:lt1>
          <a:srgbClr val="FFFFFF"/>
        </a:lt1>
        <a:dk2>
          <a:srgbClr val="8B0013"/>
        </a:dk2>
        <a:lt2>
          <a:srgbClr val="808080"/>
        </a:lt2>
        <a:accent1>
          <a:srgbClr val="FF0000"/>
        </a:accent1>
        <a:accent2>
          <a:srgbClr val="3530A2"/>
        </a:accent2>
        <a:accent3>
          <a:srgbClr val="FFFFFF"/>
        </a:accent3>
        <a:accent4>
          <a:srgbClr val="000000"/>
        </a:accent4>
        <a:accent5>
          <a:srgbClr val="FFAAAA"/>
        </a:accent5>
        <a:accent6>
          <a:srgbClr val="2F2A92"/>
        </a:accent6>
        <a:hlink>
          <a:srgbClr val="FFCC00"/>
        </a:hlink>
        <a:folHlink>
          <a:srgbClr val="49A23A"/>
        </a:folHlink>
      </a:clrScheme>
      <a:clrMap bg1="lt1" tx1="dk1" bg2="lt2" tx2="dk2" accent1="accent1" accent2="accent2" accent3="accent3" accent4="accent4" accent5="accent5" accent6="accent6" hlink="hlink" folHlink="folHlink"/>
    </a:extraClrScheme>
    <a:extraClrScheme>
      <a:clrScheme name="HGST_LLt_A_NC_v2.0 6">
        <a:dk1>
          <a:srgbClr val="000000"/>
        </a:dk1>
        <a:lt1>
          <a:srgbClr val="FFFFFF"/>
        </a:lt1>
        <a:dk2>
          <a:srgbClr val="000000"/>
        </a:dk2>
        <a:lt2>
          <a:srgbClr val="808080"/>
        </a:lt2>
        <a:accent1>
          <a:srgbClr val="B10E23"/>
        </a:accent1>
        <a:accent2>
          <a:srgbClr val="91AF13"/>
        </a:accent2>
        <a:accent3>
          <a:srgbClr val="FFFFFF"/>
        </a:accent3>
        <a:accent4>
          <a:srgbClr val="000000"/>
        </a:accent4>
        <a:accent5>
          <a:srgbClr val="D5AAAC"/>
        </a:accent5>
        <a:accent6>
          <a:srgbClr val="839E10"/>
        </a:accent6>
        <a:hlink>
          <a:srgbClr val="026BA6"/>
        </a:hlink>
        <a:folHlink>
          <a:srgbClr val="7965C1"/>
        </a:folHlink>
      </a:clrScheme>
      <a:clrMap bg1="lt1" tx1="dk1" bg2="lt2" tx2="dk2" accent1="accent1" accent2="accent2" accent3="accent3" accent4="accent4" accent5="accent5" accent6="accent6" hlink="hlink" folHlink="folHlink"/>
    </a:extraClrScheme>
    <a:extraClrScheme>
      <a:clrScheme name="HGST_LLt_A_NC_v2.0 7">
        <a:dk1>
          <a:srgbClr val="000000"/>
        </a:dk1>
        <a:lt1>
          <a:srgbClr val="FFFFFF"/>
        </a:lt1>
        <a:dk2>
          <a:srgbClr val="000000"/>
        </a:dk2>
        <a:lt2>
          <a:srgbClr val="808080"/>
        </a:lt2>
        <a:accent1>
          <a:srgbClr val="BA4E56"/>
        </a:accent1>
        <a:accent2>
          <a:srgbClr val="7C6430"/>
        </a:accent2>
        <a:accent3>
          <a:srgbClr val="FFFFFF"/>
        </a:accent3>
        <a:accent4>
          <a:srgbClr val="000000"/>
        </a:accent4>
        <a:accent5>
          <a:srgbClr val="D9B2B4"/>
        </a:accent5>
        <a:accent6>
          <a:srgbClr val="705A2A"/>
        </a:accent6>
        <a:hlink>
          <a:srgbClr val="026BA6"/>
        </a:hlink>
        <a:folHlink>
          <a:srgbClr val="7965C1"/>
        </a:folHlink>
      </a:clrScheme>
      <a:clrMap bg1="lt1" tx1="dk1" bg2="lt2" tx2="dk2" accent1="accent1" accent2="accent2" accent3="accent3" accent4="accent4" accent5="accent5" accent6="accent6" hlink="hlink" folHlink="folHlink"/>
    </a:extraClrScheme>
    <a:extraClrScheme>
      <a:clrScheme name="HGST_LLt_A_NC_v2.0 8">
        <a:dk1>
          <a:srgbClr val="000000"/>
        </a:dk1>
        <a:lt1>
          <a:srgbClr val="FFFFFF"/>
        </a:lt1>
        <a:dk2>
          <a:srgbClr val="000000"/>
        </a:dk2>
        <a:lt2>
          <a:srgbClr val="808080"/>
        </a:lt2>
        <a:accent1>
          <a:srgbClr val="BA4E56"/>
        </a:accent1>
        <a:accent2>
          <a:srgbClr val="647C30"/>
        </a:accent2>
        <a:accent3>
          <a:srgbClr val="FFFFFF"/>
        </a:accent3>
        <a:accent4>
          <a:srgbClr val="000000"/>
        </a:accent4>
        <a:accent5>
          <a:srgbClr val="D9B2B4"/>
        </a:accent5>
        <a:accent6>
          <a:srgbClr val="5A702A"/>
        </a:accent6>
        <a:hlink>
          <a:srgbClr val="8682B4"/>
        </a:hlink>
        <a:folHlink>
          <a:srgbClr val="B49446"/>
        </a:folHlink>
      </a:clrScheme>
      <a:clrMap bg1="lt1" tx1="dk1" bg2="lt2" tx2="dk2" accent1="accent1" accent2="accent2" accent3="accent3" accent4="accent4" accent5="accent5" accent6="accent6" hlink="hlink" folHlink="folHlink"/>
    </a:extraClrScheme>
    <a:extraClrScheme>
      <a:clrScheme name="HGST_LLt_A_NC_v2.0 9">
        <a:dk1>
          <a:srgbClr val="000000"/>
        </a:dk1>
        <a:lt1>
          <a:srgbClr val="FFFFFF"/>
        </a:lt1>
        <a:dk2>
          <a:srgbClr val="000000"/>
        </a:dk2>
        <a:lt2>
          <a:srgbClr val="808080"/>
        </a:lt2>
        <a:accent1>
          <a:srgbClr val="BA4E56"/>
        </a:accent1>
        <a:accent2>
          <a:srgbClr val="99AC3C"/>
        </a:accent2>
        <a:accent3>
          <a:srgbClr val="FFFFFF"/>
        </a:accent3>
        <a:accent4>
          <a:srgbClr val="000000"/>
        </a:accent4>
        <a:accent5>
          <a:srgbClr val="D9B2B4"/>
        </a:accent5>
        <a:accent6>
          <a:srgbClr val="8A9B35"/>
        </a:accent6>
        <a:hlink>
          <a:srgbClr val="8682B4"/>
        </a:hlink>
        <a:folHlink>
          <a:srgbClr val="B4944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HGST_aWDco_light_v2">
  <a:themeElements>
    <a:clrScheme name="BlackToWhiteBG">
      <a:dk1>
        <a:srgbClr val="000000"/>
      </a:dk1>
      <a:lt1>
        <a:srgbClr val="FFFFFF"/>
      </a:lt1>
      <a:dk2>
        <a:srgbClr val="000000"/>
      </a:dk2>
      <a:lt2>
        <a:srgbClr val="FFFFFF"/>
      </a:lt2>
      <a:accent1>
        <a:srgbClr val="866965"/>
      </a:accent1>
      <a:accent2>
        <a:srgbClr val="89BA61"/>
      </a:accent2>
      <a:accent3>
        <a:srgbClr val="DCD271"/>
      </a:accent3>
      <a:accent4>
        <a:srgbClr val="D17687"/>
      </a:accent4>
      <a:accent5>
        <a:srgbClr val="5A99DC"/>
      </a:accent5>
      <a:accent6>
        <a:srgbClr val="D5CCB0"/>
      </a:accent6>
      <a:hlink>
        <a:srgbClr val="548DD4"/>
      </a:hlink>
      <a:folHlink>
        <a:srgbClr val="D5CCB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231775" marR="0" indent="-231775" algn="ctr" defTabSz="914400" rtl="0" eaLnBrk="1" fontAlgn="base" latinLnBrk="0" hangingPunct="1">
          <a:lnSpc>
            <a:spcPct val="100000"/>
          </a:lnSpc>
          <a:spcBef>
            <a:spcPct val="50000"/>
          </a:spcBef>
          <a:spcAft>
            <a:spcPct val="20000"/>
          </a:spcAft>
          <a:buClr>
            <a:srgbClr val="A50021"/>
          </a:buClr>
          <a:buSzPct val="70000"/>
          <a:buFont typeface="Wingdings" pitchFamily="2" charset="2"/>
          <a:buChar char="n"/>
          <a:tabLst/>
          <a:defRPr kumimoji="0" lang="ja-JP" altLang="en-US" sz="1800" b="0" i="0" u="none" strike="noStrike" cap="none" normalizeH="0" baseline="0" smtClean="0">
            <a:ln>
              <a:noFill/>
            </a:ln>
            <a:solidFill>
              <a:schemeClr val="tx1"/>
            </a:solidFill>
            <a:effectLst/>
            <a:latin typeface="Arial" charset="0"/>
            <a:ea typeface="ＭＳ Ｐゴシック" pitchFamily="34" charset="-128"/>
            <a:cs typeface="Arial" charset="0"/>
          </a:defRPr>
        </a:defPPr>
      </a:lstStyle>
    </a:spDef>
    <a:lnDef>
      <a:spPr bwMode="auto">
        <a:ln>
          <a:headEnd type="none" w="med" len="med"/>
          <a:tailEnd type="none" w="med" len="med"/>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marL="231775" indent="-231775" algn="l">
          <a:spcBef>
            <a:spcPct val="60000"/>
          </a:spcBef>
          <a:buClr>
            <a:srgbClr val="00588D"/>
          </a:buClr>
          <a:buSzPct val="100000"/>
          <a:buFont typeface="Wingdings" pitchFamily="2" charset="2"/>
          <a:buChar char="§"/>
          <a:defRPr b="1" kern="0" dirty="0">
            <a:solidFill>
              <a:srgbClr val="000000"/>
            </a:solidFill>
            <a:latin typeface="Arial"/>
            <a:ea typeface="+mn-ea"/>
            <a:cs typeface="Arial"/>
          </a:defRPr>
        </a:defPPr>
      </a:lstStyle>
    </a:txDef>
  </a:objectDefaults>
  <a:extraClrSchemeLst>
    <a:extraClrScheme>
      <a:clrScheme name="HGST_LLt_A_NC_v2.0 1">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GST_LLt_A_NC_v2.0 2">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GST_LLt_A_NC_v2.0 3">
        <a:dk1>
          <a:srgbClr val="000000"/>
        </a:dk1>
        <a:lt1>
          <a:srgbClr val="FFFFFF"/>
        </a:lt1>
        <a:dk2>
          <a:srgbClr val="FFFFFF"/>
        </a:dk2>
        <a:lt2>
          <a:srgbClr val="808080"/>
        </a:lt2>
        <a:accent1>
          <a:srgbClr val="FF0000"/>
        </a:accent1>
        <a:accent2>
          <a:srgbClr val="5B5B5B"/>
        </a:accent2>
        <a:accent3>
          <a:srgbClr val="FFFFFF"/>
        </a:accent3>
        <a:accent4>
          <a:srgbClr val="000000"/>
        </a:accent4>
        <a:accent5>
          <a:srgbClr val="FFAAAA"/>
        </a:accent5>
        <a:accent6>
          <a:srgbClr val="525252"/>
        </a:accent6>
        <a:hlink>
          <a:srgbClr val="C0C0C0"/>
        </a:hlink>
        <a:folHlink>
          <a:srgbClr val="E1E1E1"/>
        </a:folHlink>
      </a:clrScheme>
      <a:clrMap bg1="lt1" tx1="dk1" bg2="lt2" tx2="dk2" accent1="accent1" accent2="accent2" accent3="accent3" accent4="accent4" accent5="accent5" accent6="accent6" hlink="hlink" folHlink="folHlink"/>
    </a:extraClrScheme>
    <a:extraClrScheme>
      <a:clrScheme name="HGST_LLt_A_NC_v2.0 4">
        <a:dk1>
          <a:srgbClr val="000000"/>
        </a:dk1>
        <a:lt1>
          <a:srgbClr val="FFFFFF"/>
        </a:lt1>
        <a:dk2>
          <a:srgbClr val="FFFFFF"/>
        </a:dk2>
        <a:lt2>
          <a:srgbClr val="808080"/>
        </a:lt2>
        <a:accent1>
          <a:srgbClr val="FF0000"/>
        </a:accent1>
        <a:accent2>
          <a:srgbClr val="3530A2"/>
        </a:accent2>
        <a:accent3>
          <a:srgbClr val="FFFFFF"/>
        </a:accent3>
        <a:accent4>
          <a:srgbClr val="000000"/>
        </a:accent4>
        <a:accent5>
          <a:srgbClr val="FFAAAA"/>
        </a:accent5>
        <a:accent6>
          <a:srgbClr val="2F2A92"/>
        </a:accent6>
        <a:hlink>
          <a:srgbClr val="FFCC00"/>
        </a:hlink>
        <a:folHlink>
          <a:srgbClr val="49A23A"/>
        </a:folHlink>
      </a:clrScheme>
      <a:clrMap bg1="lt1" tx1="dk1" bg2="lt2" tx2="dk2" accent1="accent1" accent2="accent2" accent3="accent3" accent4="accent4" accent5="accent5" accent6="accent6" hlink="hlink" folHlink="folHlink"/>
    </a:extraClrScheme>
    <a:extraClrScheme>
      <a:clrScheme name="HGST_LLt_A_NC_v2.0 5">
        <a:dk1>
          <a:srgbClr val="000000"/>
        </a:dk1>
        <a:lt1>
          <a:srgbClr val="FFFFFF"/>
        </a:lt1>
        <a:dk2>
          <a:srgbClr val="8B0013"/>
        </a:dk2>
        <a:lt2>
          <a:srgbClr val="808080"/>
        </a:lt2>
        <a:accent1>
          <a:srgbClr val="FF0000"/>
        </a:accent1>
        <a:accent2>
          <a:srgbClr val="3530A2"/>
        </a:accent2>
        <a:accent3>
          <a:srgbClr val="FFFFFF"/>
        </a:accent3>
        <a:accent4>
          <a:srgbClr val="000000"/>
        </a:accent4>
        <a:accent5>
          <a:srgbClr val="FFAAAA"/>
        </a:accent5>
        <a:accent6>
          <a:srgbClr val="2F2A92"/>
        </a:accent6>
        <a:hlink>
          <a:srgbClr val="FFCC00"/>
        </a:hlink>
        <a:folHlink>
          <a:srgbClr val="49A23A"/>
        </a:folHlink>
      </a:clrScheme>
      <a:clrMap bg1="lt1" tx1="dk1" bg2="lt2" tx2="dk2" accent1="accent1" accent2="accent2" accent3="accent3" accent4="accent4" accent5="accent5" accent6="accent6" hlink="hlink" folHlink="folHlink"/>
    </a:extraClrScheme>
    <a:extraClrScheme>
      <a:clrScheme name="HGST_LLt_A_NC_v2.0 6">
        <a:dk1>
          <a:srgbClr val="000000"/>
        </a:dk1>
        <a:lt1>
          <a:srgbClr val="FFFFFF"/>
        </a:lt1>
        <a:dk2>
          <a:srgbClr val="000000"/>
        </a:dk2>
        <a:lt2>
          <a:srgbClr val="808080"/>
        </a:lt2>
        <a:accent1>
          <a:srgbClr val="B10E23"/>
        </a:accent1>
        <a:accent2>
          <a:srgbClr val="91AF13"/>
        </a:accent2>
        <a:accent3>
          <a:srgbClr val="FFFFFF"/>
        </a:accent3>
        <a:accent4>
          <a:srgbClr val="000000"/>
        </a:accent4>
        <a:accent5>
          <a:srgbClr val="D5AAAC"/>
        </a:accent5>
        <a:accent6>
          <a:srgbClr val="839E10"/>
        </a:accent6>
        <a:hlink>
          <a:srgbClr val="026BA6"/>
        </a:hlink>
        <a:folHlink>
          <a:srgbClr val="7965C1"/>
        </a:folHlink>
      </a:clrScheme>
      <a:clrMap bg1="lt1" tx1="dk1" bg2="lt2" tx2="dk2" accent1="accent1" accent2="accent2" accent3="accent3" accent4="accent4" accent5="accent5" accent6="accent6" hlink="hlink" folHlink="folHlink"/>
    </a:extraClrScheme>
    <a:extraClrScheme>
      <a:clrScheme name="HGST_LLt_A_NC_v2.0 7">
        <a:dk1>
          <a:srgbClr val="000000"/>
        </a:dk1>
        <a:lt1>
          <a:srgbClr val="FFFFFF"/>
        </a:lt1>
        <a:dk2>
          <a:srgbClr val="000000"/>
        </a:dk2>
        <a:lt2>
          <a:srgbClr val="808080"/>
        </a:lt2>
        <a:accent1>
          <a:srgbClr val="BA4E56"/>
        </a:accent1>
        <a:accent2>
          <a:srgbClr val="7C6430"/>
        </a:accent2>
        <a:accent3>
          <a:srgbClr val="FFFFFF"/>
        </a:accent3>
        <a:accent4>
          <a:srgbClr val="000000"/>
        </a:accent4>
        <a:accent5>
          <a:srgbClr val="D9B2B4"/>
        </a:accent5>
        <a:accent6>
          <a:srgbClr val="705A2A"/>
        </a:accent6>
        <a:hlink>
          <a:srgbClr val="026BA6"/>
        </a:hlink>
        <a:folHlink>
          <a:srgbClr val="7965C1"/>
        </a:folHlink>
      </a:clrScheme>
      <a:clrMap bg1="lt1" tx1="dk1" bg2="lt2" tx2="dk2" accent1="accent1" accent2="accent2" accent3="accent3" accent4="accent4" accent5="accent5" accent6="accent6" hlink="hlink" folHlink="folHlink"/>
    </a:extraClrScheme>
    <a:extraClrScheme>
      <a:clrScheme name="HGST_LLt_A_NC_v2.0 8">
        <a:dk1>
          <a:srgbClr val="000000"/>
        </a:dk1>
        <a:lt1>
          <a:srgbClr val="FFFFFF"/>
        </a:lt1>
        <a:dk2>
          <a:srgbClr val="000000"/>
        </a:dk2>
        <a:lt2>
          <a:srgbClr val="808080"/>
        </a:lt2>
        <a:accent1>
          <a:srgbClr val="BA4E56"/>
        </a:accent1>
        <a:accent2>
          <a:srgbClr val="647C30"/>
        </a:accent2>
        <a:accent3>
          <a:srgbClr val="FFFFFF"/>
        </a:accent3>
        <a:accent4>
          <a:srgbClr val="000000"/>
        </a:accent4>
        <a:accent5>
          <a:srgbClr val="D9B2B4"/>
        </a:accent5>
        <a:accent6>
          <a:srgbClr val="5A702A"/>
        </a:accent6>
        <a:hlink>
          <a:srgbClr val="8682B4"/>
        </a:hlink>
        <a:folHlink>
          <a:srgbClr val="B49446"/>
        </a:folHlink>
      </a:clrScheme>
      <a:clrMap bg1="lt1" tx1="dk1" bg2="lt2" tx2="dk2" accent1="accent1" accent2="accent2" accent3="accent3" accent4="accent4" accent5="accent5" accent6="accent6" hlink="hlink" folHlink="folHlink"/>
    </a:extraClrScheme>
    <a:extraClrScheme>
      <a:clrScheme name="HGST_LLt_A_NC_v2.0 9">
        <a:dk1>
          <a:srgbClr val="000000"/>
        </a:dk1>
        <a:lt1>
          <a:srgbClr val="FFFFFF"/>
        </a:lt1>
        <a:dk2>
          <a:srgbClr val="000000"/>
        </a:dk2>
        <a:lt2>
          <a:srgbClr val="808080"/>
        </a:lt2>
        <a:accent1>
          <a:srgbClr val="BA4E56"/>
        </a:accent1>
        <a:accent2>
          <a:srgbClr val="99AC3C"/>
        </a:accent2>
        <a:accent3>
          <a:srgbClr val="FFFFFF"/>
        </a:accent3>
        <a:accent4>
          <a:srgbClr val="000000"/>
        </a:accent4>
        <a:accent5>
          <a:srgbClr val="D9B2B4"/>
        </a:accent5>
        <a:accent6>
          <a:srgbClr val="8A9B35"/>
        </a:accent6>
        <a:hlink>
          <a:srgbClr val="8682B4"/>
        </a:hlink>
        <a:folHlink>
          <a:srgbClr val="B49446"/>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17631</TotalTime>
  <Words>1170</Words>
  <Application>Microsoft Office PowerPoint</Application>
  <PresentationFormat>On-screen Show (4:3)</PresentationFormat>
  <Paragraphs>227</Paragraphs>
  <Slides>17</Slides>
  <Notes>0</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17</vt:i4>
      </vt:variant>
    </vt:vector>
  </HeadingPairs>
  <TitlesOfParts>
    <vt:vector size="31" baseType="lpstr">
      <vt:lpstr>MS PGothic</vt:lpstr>
      <vt:lpstr>MS PGothic</vt:lpstr>
      <vt:lpstr>MS PMincho</vt:lpstr>
      <vt:lpstr>Arial</vt:lpstr>
      <vt:lpstr>Lucida Grande</vt:lpstr>
      <vt:lpstr>Times</vt:lpstr>
      <vt:lpstr>Times New Roman</vt:lpstr>
      <vt:lpstr>Wingdings</vt:lpstr>
      <vt:lpstr>HGST_light_v2_conf</vt:lpstr>
      <vt:lpstr>HGST_aWDco_left</vt:lpstr>
      <vt:lpstr>HGST_aWDco_2003_Conf</vt:lpstr>
      <vt:lpstr>1_HGST_light_v2_conf</vt:lpstr>
      <vt:lpstr>2_HGST_light_v2_conf</vt:lpstr>
      <vt:lpstr>3_HGST_aWDco_light_v2</vt:lpstr>
      <vt:lpstr>JIRA PoC  IT Steering Committee Backup Materials</vt:lpstr>
      <vt:lpstr>Agenda</vt:lpstr>
      <vt:lpstr>Software Development Tools Alignment Goals</vt:lpstr>
      <vt:lpstr>“Light Weight” Software Tools and Processes Survey</vt:lpstr>
      <vt:lpstr>Atlasian JIRA</vt:lpstr>
      <vt:lpstr>JIRA Screen Shots</vt:lpstr>
      <vt:lpstr>JIRA: On-Demand vs. Hosted</vt:lpstr>
      <vt:lpstr>JIRA PoC Third Party Implementer</vt:lpstr>
      <vt:lpstr>PoC SoW Deliverables From Coyote Creek To Include </vt:lpstr>
      <vt:lpstr>PoC SoW Deliverables From Coyote Creek To Include </vt:lpstr>
      <vt:lpstr>JIRA PoC Proposed Costs and Schedule</vt:lpstr>
      <vt:lpstr>Backup</vt:lpstr>
      <vt:lpstr>JIRA PoC Usability Requirements</vt:lpstr>
      <vt:lpstr>JIRA PoC Usability Requirements</vt:lpstr>
      <vt:lpstr>JIRA PoC Usability Requirements</vt:lpstr>
      <vt:lpstr>JIRA PoC Usability Requirements</vt:lpstr>
      <vt:lpstr>JIRA MSRP Licensing (For Reference Only)</vt:lpstr>
    </vt:vector>
  </TitlesOfParts>
  <Company>Hitachi GST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 Wraps if Long</dc:title>
  <dc:creator>Mary Chagnon</dc:creator>
  <cp:lastModifiedBy>David Hinz</cp:lastModifiedBy>
  <cp:revision>486</cp:revision>
  <cp:lastPrinted>2014-06-11T20:50:45Z</cp:lastPrinted>
  <dcterms:created xsi:type="dcterms:W3CDTF">2012-06-21T17:04:20Z</dcterms:created>
  <dcterms:modified xsi:type="dcterms:W3CDTF">2014-06-12T20:19:41Z</dcterms:modified>
</cp:coreProperties>
</file>