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1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2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4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5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6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7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8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19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0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1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22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3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4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25.xml" ContentType="application/vnd.openxmlformats-officedocument.theme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26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27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8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9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0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3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32.xml" ContentType="application/vnd.openxmlformats-officedocument.theme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33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34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theme/theme35.xml" ContentType="application/vnd.openxmlformats-officedocument.theme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36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theme/theme37.xml" ContentType="application/vnd.openxmlformats-officedocument.theme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38.xml" ContentType="application/vnd.openxmlformats-officedocument.theme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theme/theme39.xml" ContentType="application/vnd.openxmlformats-officedocument.theme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theme/theme40.xml" ContentType="application/vnd.openxmlformats-officedocument.theme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theme/theme41.xml" ContentType="application/vnd.openxmlformats-officedocument.theme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theme/theme42.xml" ContentType="application/vnd.openxmlformats-officedocument.theme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theme/theme43.xml" ContentType="application/vnd.openxmlformats-officedocument.theme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theme/theme44.xml" ContentType="application/vnd.openxmlformats-officedocument.theme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theme/theme45.xml" ContentType="application/vnd.openxmlformats-officedocument.theme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theme/theme46.xml" ContentType="application/vnd.openxmlformats-officedocument.theme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theme/theme47.xml" ContentType="application/vnd.openxmlformats-officedocument.theme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theme/theme48.xml" ContentType="application/vnd.openxmlformats-officedocument.theme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49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theme/theme50.xml" ContentType="application/vnd.openxmlformats-officedocument.theme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theme/theme51.xml" ContentType="application/vnd.openxmlformats-officedocument.theme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theme/theme52.xml" ContentType="application/vnd.openxmlformats-officedocument.theme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theme/theme53.xml" ContentType="application/vnd.openxmlformats-officedocument.theme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theme/theme54.xml" ContentType="application/vnd.openxmlformats-officedocument.theme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theme/theme55.xml" ContentType="application/vnd.openxmlformats-officedocument.theme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theme/theme56.xml" ContentType="application/vnd.openxmlformats-officedocument.theme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theme/theme57.xml" ContentType="application/vnd.openxmlformats-officedocument.theme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theme/theme58.xml" ContentType="application/vnd.openxmlformats-officedocument.theme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theme/theme59.xml" ContentType="application/vnd.openxmlformats-officedocument.theme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theme/theme60.xml" ContentType="application/vnd.openxmlformats-officedocument.theme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theme/theme61.xml" ContentType="application/vnd.openxmlformats-officedocument.theme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theme/theme62.xml" ContentType="application/vnd.openxmlformats-officedocument.theme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theme/theme63.xml" ContentType="application/vnd.openxmlformats-officedocument.theme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theme/theme64.xml" ContentType="application/vnd.openxmlformats-officedocument.theme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theme/theme65.xml" ContentType="application/vnd.openxmlformats-officedocument.theme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theme/theme66.xml" ContentType="application/vnd.openxmlformats-officedocument.theme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theme/theme67.xml" ContentType="application/vnd.openxmlformats-officedocument.theme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theme/theme68.xml" ContentType="application/vnd.openxmlformats-officedocument.theme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theme/theme69.xml" ContentType="application/vnd.openxmlformats-officedocument.theme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theme/theme70.xml" ContentType="application/vnd.openxmlformats-officedocument.theme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slideLayouts/slideLayout804.xml" ContentType="application/vnd.openxmlformats-officedocument.presentationml.slideLayout+xml"/>
  <Override PartName="/ppt/slideLayouts/slideLayout805.xml" ContentType="application/vnd.openxmlformats-officedocument.presentationml.slideLayout+xml"/>
  <Override PartName="/ppt/theme/theme71.xml" ContentType="application/vnd.openxmlformats-officedocument.theme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theme/theme72.xml" ContentType="application/vnd.openxmlformats-officedocument.theme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slideLayouts/slideLayout826.xml" ContentType="application/vnd.openxmlformats-officedocument.presentationml.slideLayout+xml"/>
  <Override PartName="/ppt/slideLayouts/slideLayout827.xml" ContentType="application/vnd.openxmlformats-officedocument.presentationml.slideLayout+xml"/>
  <Override PartName="/ppt/theme/theme73.xml" ContentType="application/vnd.openxmlformats-officedocument.theme+xml"/>
  <Override PartName="/ppt/slideLayouts/slideLayout828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theme/theme74.xml" ContentType="application/vnd.openxmlformats-officedocument.theme+xml"/>
  <Override PartName="/ppt/slideLayouts/slideLayout839.xml" ContentType="application/vnd.openxmlformats-officedocument.presentationml.slideLayout+xml"/>
  <Override PartName="/ppt/slideLayouts/slideLayout840.xml" ContentType="application/vnd.openxmlformats-officedocument.presentationml.slideLayout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0.xml" ContentType="application/vnd.openxmlformats-officedocument.presentationml.slideLayout+xml"/>
  <Override PartName="/ppt/theme/theme75.xml" ContentType="application/vnd.openxmlformats-officedocument.theme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slideLayouts/slideLayout859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theme/theme76.xml" ContentType="application/vnd.openxmlformats-officedocument.theme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869.xml" ContentType="application/vnd.openxmlformats-officedocument.presentationml.slideLayout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theme/theme77.xml" ContentType="application/vnd.openxmlformats-officedocument.theme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879.xml" ContentType="application/vnd.openxmlformats-officedocument.presentationml.slideLayout+xml"/>
  <Override PartName="/ppt/slideLayouts/slideLayout880.xml" ContentType="application/vnd.openxmlformats-officedocument.presentationml.slideLayout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883.xml" ContentType="application/vnd.openxmlformats-officedocument.presentationml.slideLayout+xml"/>
  <Override PartName="/ppt/theme/theme78.xml" ContentType="application/vnd.openxmlformats-officedocument.theme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theme/theme79.xml" ContentType="application/vnd.openxmlformats-officedocument.theme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theme/theme80.xml" ContentType="application/vnd.openxmlformats-officedocument.theme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theme/theme81.xml" ContentType="application/vnd.openxmlformats-officedocument.theme+xml"/>
  <Override PartName="/ppt/theme/theme8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4081" r:id="rId3"/>
    <p:sldMasterId id="2147484185" r:id="rId4"/>
    <p:sldMasterId id="2147484198" r:id="rId5"/>
    <p:sldMasterId id="2147484211" r:id="rId6"/>
    <p:sldMasterId id="2147484224" r:id="rId7"/>
    <p:sldMasterId id="2147484237" r:id="rId8"/>
    <p:sldMasterId id="2147484250" r:id="rId9"/>
    <p:sldMasterId id="2147484263" r:id="rId10"/>
    <p:sldMasterId id="2147484276" r:id="rId11"/>
    <p:sldMasterId id="2147484289" r:id="rId12"/>
    <p:sldMasterId id="2147484303" r:id="rId13"/>
    <p:sldMasterId id="2147484317" r:id="rId14"/>
    <p:sldMasterId id="2147484329" r:id="rId15"/>
    <p:sldMasterId id="2147484341" r:id="rId16"/>
    <p:sldMasterId id="2147484353" r:id="rId17"/>
    <p:sldMasterId id="2147484365" r:id="rId18"/>
    <p:sldMasterId id="2147484377" r:id="rId19"/>
    <p:sldMasterId id="2147484389" r:id="rId20"/>
    <p:sldMasterId id="2147484401" r:id="rId21"/>
    <p:sldMasterId id="2147484413" r:id="rId22"/>
    <p:sldMasterId id="2147484425" r:id="rId23"/>
    <p:sldMasterId id="2147484437" r:id="rId24"/>
    <p:sldMasterId id="2147484449" r:id="rId25"/>
    <p:sldMasterId id="2147484461" r:id="rId26"/>
    <p:sldMasterId id="2147484473" r:id="rId27"/>
    <p:sldMasterId id="2147484485" r:id="rId28"/>
    <p:sldMasterId id="2147484497" r:id="rId29"/>
    <p:sldMasterId id="2147484509" r:id="rId30"/>
    <p:sldMasterId id="2147484521" r:id="rId31"/>
    <p:sldMasterId id="2147484533" r:id="rId32"/>
    <p:sldMasterId id="2147484545" r:id="rId33"/>
    <p:sldMasterId id="2147484557" r:id="rId34"/>
    <p:sldMasterId id="2147484570" r:id="rId35"/>
    <p:sldMasterId id="2147484582" r:id="rId36"/>
    <p:sldMasterId id="2147484595" r:id="rId37"/>
    <p:sldMasterId id="2147484608" r:id="rId38"/>
    <p:sldMasterId id="2147484621" r:id="rId39"/>
    <p:sldMasterId id="2147484634" r:id="rId40"/>
    <p:sldMasterId id="2147486000" r:id="rId41"/>
    <p:sldMasterId id="2147487409" r:id="rId42"/>
    <p:sldMasterId id="2147487421" r:id="rId43"/>
    <p:sldMasterId id="2147487435" r:id="rId44"/>
    <p:sldMasterId id="2147487448" r:id="rId45"/>
    <p:sldMasterId id="2147487460" r:id="rId46"/>
    <p:sldMasterId id="2147487473" r:id="rId47"/>
    <p:sldMasterId id="2147487486" r:id="rId48"/>
    <p:sldMasterId id="2147487499" r:id="rId49"/>
    <p:sldMasterId id="2147487511" r:id="rId50"/>
    <p:sldMasterId id="2147487524" r:id="rId51"/>
    <p:sldMasterId id="2147487536" r:id="rId52"/>
    <p:sldMasterId id="2147487549" r:id="rId53"/>
    <p:sldMasterId id="2147487561" r:id="rId54"/>
    <p:sldMasterId id="2147487574" r:id="rId55"/>
    <p:sldMasterId id="2147487587" r:id="rId56"/>
    <p:sldMasterId id="2147487599" r:id="rId57"/>
    <p:sldMasterId id="2147487612" r:id="rId58"/>
    <p:sldMasterId id="2147487624" r:id="rId59"/>
    <p:sldMasterId id="2147487636" r:id="rId60"/>
    <p:sldMasterId id="2147487660" r:id="rId61"/>
    <p:sldMasterId id="2147487685" r:id="rId62"/>
    <p:sldMasterId id="2147487710" r:id="rId63"/>
    <p:sldMasterId id="2147487723" r:id="rId64"/>
    <p:sldMasterId id="2147487736" r:id="rId65"/>
    <p:sldMasterId id="2147487749" r:id="rId66"/>
    <p:sldMasterId id="2147487762" r:id="rId67"/>
    <p:sldMasterId id="2147487775" r:id="rId68"/>
    <p:sldMasterId id="2147487789" r:id="rId69"/>
    <p:sldMasterId id="2147487801" r:id="rId70"/>
    <p:sldMasterId id="2147487826" r:id="rId71"/>
    <p:sldMasterId id="2147487839" r:id="rId72"/>
    <p:sldMasterId id="2147487851" r:id="rId73"/>
    <p:sldMasterId id="2147487875" r:id="rId74"/>
    <p:sldMasterId id="2147487947" r:id="rId75"/>
    <p:sldMasterId id="2147487961" r:id="rId76"/>
    <p:sldMasterId id="2147487985" r:id="rId77"/>
    <p:sldMasterId id="2147487997" r:id="rId78"/>
    <p:sldMasterId id="2147488010" r:id="rId79"/>
    <p:sldMasterId id="2147488024" r:id="rId80"/>
    <p:sldMasterId id="2147488036" r:id="rId81"/>
  </p:sldMasterIdLst>
  <p:notesMasterIdLst>
    <p:notesMasterId r:id="rId83"/>
  </p:notesMasterIdLst>
  <p:sldIdLst>
    <p:sldId id="629" r:id="rId8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4D3"/>
    <a:srgbClr val="B29B98"/>
    <a:srgbClr val="3333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4434" autoAdjust="0"/>
  </p:normalViewPr>
  <p:slideViewPr>
    <p:cSldViewPr>
      <p:cViewPr varScale="1">
        <p:scale>
          <a:sx n="83" d="100"/>
          <a:sy n="83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presProps" Target="pres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Master" Target="slideMasters/slideMaster74.xml"/><Relationship Id="rId79" Type="http://schemas.openxmlformats.org/officeDocument/2006/relationships/slideMaster" Target="slideMasters/slideMaster79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Master" Target="slideMasters/slideMaster69.xml"/><Relationship Id="rId77" Type="http://schemas.openxmlformats.org/officeDocument/2006/relationships/slideMaster" Target="slideMasters/slideMaster77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Master" Target="slideMasters/slideMaster72.xml"/><Relationship Id="rId80" Type="http://schemas.openxmlformats.org/officeDocument/2006/relationships/slideMaster" Target="slideMasters/slideMaster80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Master" Target="slideMasters/slideMaster70.xml"/><Relationship Id="rId75" Type="http://schemas.openxmlformats.org/officeDocument/2006/relationships/slideMaster" Target="slideMasters/slideMaster75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Master" Target="slideMasters/slideMaster73.xml"/><Relationship Id="rId78" Type="http://schemas.openxmlformats.org/officeDocument/2006/relationships/slideMaster" Target="slideMasters/slideMaster78.xml"/><Relationship Id="rId81" Type="http://schemas.openxmlformats.org/officeDocument/2006/relationships/slideMaster" Target="slideMasters/slideMaster8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Master" Target="slideMasters/slideMaster76.xml"/><Relationship Id="rId7" Type="http://schemas.openxmlformats.org/officeDocument/2006/relationships/slideMaster" Target="slideMasters/slideMaster7.xml"/><Relationship Id="rId71" Type="http://schemas.openxmlformats.org/officeDocument/2006/relationships/slideMaster" Target="slideMasters/slideMaster71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tableStyles" Target="tableStyles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6" y="0"/>
            <a:ext cx="3038372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9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108"/>
            <a:ext cx="5608320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8372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6" y="8830627"/>
            <a:ext cx="3038372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79B276-7571-43F3-9AE0-962C19010E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4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4659" indent="-286407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5629" indent="-22912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3880" indent="-22912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2132" indent="-229126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0384" indent="-229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8635" indent="-229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6887" indent="-229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5138" indent="-2291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0215A3-EF04-40EB-A8BB-B692FFA7E4F9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96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7.jpe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jpe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7.jpe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7.jpe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4.xml"/><Relationship Id="rId4" Type="http://schemas.openxmlformats.org/officeDocument/2006/relationships/image" Target="../media/image7.jpeg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6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7.xml"/><Relationship Id="rId4" Type="http://schemas.openxmlformats.org/officeDocument/2006/relationships/image" Target="../media/image7.jpeg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8.xml"/><Relationship Id="rId4" Type="http://schemas.openxmlformats.org/officeDocument/2006/relationships/image" Target="../media/image7.jpeg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9.xml"/><Relationship Id="rId4" Type="http://schemas.openxmlformats.org/officeDocument/2006/relationships/image" Target="../media/image7.jpeg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9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0.xml"/><Relationship Id="rId4" Type="http://schemas.openxmlformats.org/officeDocument/2006/relationships/image" Target="../media/image7.jpeg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0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eg"/></Relationships>
</file>

<file path=ppt/slideLayouts/_rels/slideLayout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1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2.xml"/><Relationship Id="rId4" Type="http://schemas.openxmlformats.org/officeDocument/2006/relationships/image" Target="../media/image7.jpeg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2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3.xml"/><Relationship Id="rId4" Type="http://schemas.openxmlformats.org/officeDocument/2006/relationships/image" Target="../media/image7.jpeg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3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4.xml"/><Relationship Id="rId4" Type="http://schemas.openxmlformats.org/officeDocument/2006/relationships/image" Target="../media/image7.jpeg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5.xml"/><Relationship Id="rId4" Type="http://schemas.openxmlformats.org/officeDocument/2006/relationships/image" Target="../media/image7.jpeg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5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6.xml"/><Relationship Id="rId4" Type="http://schemas.openxmlformats.org/officeDocument/2006/relationships/image" Target="../media/image7.jpeg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6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7.xml"/><Relationship Id="rId4" Type="http://schemas.openxmlformats.org/officeDocument/2006/relationships/image" Target="../media/image7.jpeg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7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8.xml"/><Relationship Id="rId4" Type="http://schemas.openxmlformats.org/officeDocument/2006/relationships/image" Target="../media/image7.jpeg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8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9.xml"/><Relationship Id="rId4" Type="http://schemas.openxmlformats.org/officeDocument/2006/relationships/image" Target="../media/image7.jpeg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9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0.xml"/><Relationship Id="rId4" Type="http://schemas.openxmlformats.org/officeDocument/2006/relationships/image" Target="../media/image7.jpeg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0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1.xml"/><Relationship Id="rId4" Type="http://schemas.openxmlformats.org/officeDocument/2006/relationships/image" Target="../media/image7.jpeg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1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jpeg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2.xml"/><Relationship Id="rId4" Type="http://schemas.openxmlformats.org/officeDocument/2006/relationships/image" Target="../media/image7.jpeg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3.xml"/><Relationship Id="rId4" Type="http://schemas.openxmlformats.org/officeDocument/2006/relationships/image" Target="../media/image7.jpeg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3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4.xml"/><Relationship Id="rId4" Type="http://schemas.openxmlformats.org/officeDocument/2006/relationships/image" Target="../media/image7.jpeg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5.xml"/><Relationship Id="rId4" Type="http://schemas.openxmlformats.org/officeDocument/2006/relationships/image" Target="../media/image7.jpeg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5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5.xml"/></Relationships>
</file>

<file path=ppt/slideLayouts/_rels/slideLayout6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6.xml"/><Relationship Id="rId4" Type="http://schemas.openxmlformats.org/officeDocument/2006/relationships/image" Target="../media/image7.jpeg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6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7.xml"/><Relationship Id="rId4" Type="http://schemas.openxmlformats.org/officeDocument/2006/relationships/image" Target="../media/image7.jpe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8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7.jpeg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8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9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0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1.xml"/><Relationship Id="rId4" Type="http://schemas.openxmlformats.org/officeDocument/2006/relationships/image" Target="../media/image7.jpeg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1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2.xml"/><Relationship Id="rId4" Type="http://schemas.openxmlformats.org/officeDocument/2006/relationships/image" Target="../media/image7.jpeg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jpeg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2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3.xml"/><Relationship Id="rId4" Type="http://schemas.openxmlformats.org/officeDocument/2006/relationships/image" Target="../media/image7.jpeg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3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4.xml"/><Relationship Id="rId4" Type="http://schemas.openxmlformats.org/officeDocument/2006/relationships/image" Target="../media/image7.jpeg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4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5.xml"/><Relationship Id="rId4" Type="http://schemas.openxmlformats.org/officeDocument/2006/relationships/image" Target="../media/image7.jpeg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5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6.xml"/><Relationship Id="rId4" Type="http://schemas.openxmlformats.org/officeDocument/2006/relationships/image" Target="../media/image7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6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7.xml"/><Relationship Id="rId4" Type="http://schemas.openxmlformats.org/officeDocument/2006/relationships/image" Target="../media/image7.jpeg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7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8.xml"/><Relationship Id="rId4" Type="http://schemas.openxmlformats.org/officeDocument/2006/relationships/image" Target="../media/image7.jpeg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8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9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0.xml"/><Relationship Id="rId4" Type="http://schemas.openxmlformats.org/officeDocument/2006/relationships/image" Target="../media/image7.jpeg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0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1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2.xml"/><Relationship Id="rId4" Type="http://schemas.openxmlformats.org/officeDocument/2006/relationships/image" Target="../media/image7.jpeg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2.xml"/></Relationships>
</file>

<file path=ppt/slideLayouts/_rels/slideLayout8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3.xml"/><Relationship Id="rId4" Type="http://schemas.openxmlformats.org/officeDocument/2006/relationships/image" Target="../media/image7.jpeg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jpeg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3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4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5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6.xml"/><Relationship Id="rId4" Type="http://schemas.openxmlformats.org/officeDocument/2006/relationships/image" Target="../media/image7.jpeg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6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7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8.xml"/><Relationship Id="rId4" Type="http://schemas.openxmlformats.org/officeDocument/2006/relationships/image" Target="../media/image7.jpeg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9.xml"/><Relationship Id="rId4" Type="http://schemas.openxmlformats.org/officeDocument/2006/relationships/image" Target="../media/image7.jpeg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9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0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jpe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EB60-0CD4-434F-B6CD-EB07C7D9FB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20C1A-C891-4E27-94E4-3E5B7DD3844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38C2C2-5166-4EC5-9FC0-3EF9E1268D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03B877-5057-4D9E-912C-1A4A6AC559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304D6C8-7242-430A-9E00-B512F92682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E22E63-56CC-47E2-9F65-088F191B29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DDC010-0CD4-4F53-95BE-3FF5A70B98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741814-D0E9-442D-B1A9-D8ADD4D6C7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E6CD02-A460-410A-8508-FF012F5F95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8B7976-E439-4CD9-A357-65CFAE89A0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9CC1C3-5249-465E-B935-B891729013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BDFD-6CA2-45EC-B29A-6DBFB406D0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B2C28-E4F1-4F46-B63F-B9A5E968D3B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B18F93-47B7-4B66-BB9F-DE50EF0799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54E756F-44B4-43A9-BC9B-5FD1524FEE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A84303-0BDB-418B-A52F-579174352B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D67976-A165-4664-BD41-4CD0448C61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091AC8-25F1-4C63-8DED-EB5AC9616E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A4A291-6990-427A-8FD5-F07ECCE4D4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A7F38CA-9F92-4C2A-9596-3FC4C0649B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46CEE1-89C6-4F3F-9494-F01AD38F70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B01F1C-7527-4C45-B05C-B9AAE0BF22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ea typeface="ＭＳ Ｐゴシック" pitchFamily="34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ea typeface="ＭＳ Ｐゴシック" pitchFamily="34" charset="-128"/>
              </a:rPr>
              <a:t>© 2012 HGST, a Western Digital company</a:t>
            </a:r>
          </a:p>
        </p:txBody>
      </p:sp>
      <p:pic>
        <p:nvPicPr>
          <p:cNvPr id="6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E27F68-B19E-4C36-913D-5F57E89EDD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3D5F84-B8D9-452D-8486-7D4008C1D1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A7C39D-9052-4B54-ACDE-32F076663E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CDF27E-19BE-42D8-80EE-4B5B7C226E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407BD-63BF-4277-9473-F3888A3233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A22142-E54D-4DC9-9E6E-9A0EED440A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7345A50-39A3-4FB8-9909-CE50E4156F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DAEE0E-1621-48F6-94A4-D26CD2508B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5B417B2-0754-411E-8D11-1C8315D64E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321182-C6CB-43B6-BD30-872588B416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E61A5-0568-481F-86DD-25B6CAB494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B6998-B405-4573-9D96-4B5F19FD7B7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23CE7-4E18-416F-8D66-4AE55E4D0F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22B-CE0C-4769-8BA8-AFA83DB122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2B4A2C6D-2427-4EF9-B4EC-2355A2F44A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EC68-600E-46DA-B597-4BDFA77ABB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09589-7BC0-4037-BED2-BFA4EA93B7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234457E-C37F-4607-BCF5-9B914924B1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FD8EF105-D10D-4385-831A-6F9892A4DA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B9BF0AE-D95C-4D1B-BB58-D1B6A48DEF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587C9550-3537-4A7F-B39A-D86896D070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49D38-54F3-4C4C-B203-211A2E0530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252E-6861-42F0-9755-922E67E4BCD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FA02C196-F6DF-4EE3-B472-4F31860372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E11EC-14F0-4666-91BE-E13FE78E3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931863"/>
            <a:ext cx="8455025" cy="5362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0938-CA2E-4DB7-9F4B-9E49C6EC9D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03293-AF66-44EB-879B-341341530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9A80-510B-4B40-B3AE-BA6C90D7C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61E3D45-CDF1-45D4-9C5C-0C7CF6861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0678-EAA6-4613-A3F8-21EC9115E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17E65-218B-4934-AB8D-26EAC13BF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9B94C24-E78A-4572-ABC8-9729D0E8A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8FF72-93B9-4C80-A725-4D67A59743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A971-2DF9-41C7-9CD4-E0C65464911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E3ADA11-4A8C-4BE5-AA0F-A42A6C79A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0258FA53-3013-4200-A085-37DD96C73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594AD951-724C-48E7-A729-ED4FDB244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0E65B577-2BF0-4E5B-B95E-0DF427805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3B900-5D47-4379-877B-603E9C333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931863"/>
            <a:ext cx="8455025" cy="5362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642FF-8CE4-425F-B46F-5EF9136185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68CAA-9C7A-4BC8-8D53-622D69C818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F052C-D0F5-4A7A-AD07-A5DD17422E1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99BBA-3820-46F1-B3A4-50FF3C5DD3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B285-2579-4602-8F50-38E900D421A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AE8B-20F1-4CB8-B306-2AA8EA6E76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90617-31CE-48AB-9733-53BFFD02244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A4EB1-E29B-4B1E-A2CA-14093C130C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00E11-EE42-4665-B4A1-EBC5A4FE1E6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A7F9-8A58-4CA1-9099-02DDBD5D39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B08EE-98FD-44F3-BCBC-8A8B7E6B4E0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97104-942B-4624-943D-F5A66B41AD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0E556-88A4-4185-88E5-2EB6A8AF6B6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DE666-AF75-4C87-8ED4-D02DB96019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35E9-E127-4D1E-8817-87C7B2C44BC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9E1A2-2795-4FE1-B19A-BE28821800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9681-34B3-48A8-A93F-D3D8493EC0D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C7AA-E529-4201-A75E-7546783A4A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5162B-E30C-4C5C-90F9-1A12DF68EE2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E674-F6D4-4ADE-A439-F4C167FB88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EECEC-BF81-4F47-B6E8-7BBDEC2E1E5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E6FF3-7F83-4381-91FA-09136B679D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A0EAC-0507-4301-99D5-9574521A55C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1171-D470-46B8-88D5-C82FC9EE06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B545D-7420-47FC-930E-044A97C1120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BA666-1E39-4C28-820C-A61799CA46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FA408-251D-403F-99AE-66D4135154A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87B5E-76F4-485F-89F0-DFAA5FCD0E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8434D-49D7-4795-B574-F9E7F6EDCE1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DC3DC-C834-4098-A225-4CDC32DE81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F268-23AC-4299-B1C4-18C77896273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B56C9-4DBC-4AD8-B3B7-03D7C89011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46DF-0189-4F77-BD97-5605167259A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29830-16D9-46EC-AC5C-DF2C88D568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C7C94-9333-4861-A429-93F01606D51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D6ED-A229-4064-8C20-C20C95972D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A5E25-5984-42EE-ABBE-1999473E348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46551-C3C0-4888-A899-48206640A9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AE82-8139-4EE0-B400-C83BE8889C8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37B96-9E7A-4BC8-BFE8-4AF3040664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054D-8425-476E-9536-634ECC3EB0D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562C-29F9-41D8-AD24-290E9B815C2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7F6C4-1FE9-4B36-87B8-D96F387C1B9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99D8E-BECD-455D-A902-F4262F12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CC64-5401-407E-9E17-5ADC71D8BF4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7D12-C01B-43BC-A98E-4AA2FEAEA9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2268A-0F34-4B2C-8121-AF5646084A4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0FCE-FAB7-4421-9F7A-14CA3C513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F90F4-27A4-4497-A9A6-B8B68FFE0A6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27AB6-1FC9-47B4-86B8-A2B885CA4C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89525-65F3-4AFB-9AA3-1F8EB496DF6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3534A-589A-4204-AE5E-937C03EDD2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7260D-572F-4692-9667-098B1A849EF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1B38D-2B87-44CA-AA5A-85A46A2360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CC281-0515-4779-AA5C-C03C1A0295A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5B0E5-8E7C-4F06-8765-217CAFEF4A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DBB1-3F04-406F-8F61-415B774D37B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D6EF-1760-4558-BDFF-940A85372E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F3B98-3940-4AC5-92FE-2D4B79F68F3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E01B-A888-4E31-972B-2629ECD941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399D-7FDE-47BE-A231-CAC6C1951A6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D81B-8D61-444A-B7AA-AAD7EC8B0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7E1A-901B-463E-BED8-6C8525CCF56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7E8F6-4C51-4AC3-9377-DE475E504E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C98D4-D127-4602-85C2-FCBEBC48571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2BC8C-EF7D-480F-A212-69CE761C4E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8F052-E025-4C54-B116-AD94B96FB2A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93CE-9B26-435F-AC2B-C5CCCA216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1CC2B-0612-46D6-85FF-C2664648958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311FC-72D5-48C0-8F72-F6D2FD07E6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61EF-8ADC-4387-8B64-55F134CF45B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FDDF-84AF-4130-9606-03C8B2B311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45E1-9A92-4FC1-A130-5F88571F2D7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1967-FB1A-44D4-B0B2-E6EEDC34E8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0B2FA-AC01-46E0-8820-6A85A99F862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35A7E-5CC6-4DE4-98FF-7C58D5F033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1AE4-C5BF-4BA7-B982-77E95740E2E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15A4-9D97-4EC2-91BE-D0C87F53A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7E7AA-F2D8-4422-B34F-2CDA47FA247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F54C7-6F0B-47A3-B3D3-14B6E6D97A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A2BA8-D4E1-4394-A8F6-D4354A3BEC5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A2C2-5E31-4A0A-96E5-5BCADF62AC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4FE25-6CD6-4B63-8FF5-0383160F883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38FE-8B5D-4309-BBF2-28C48F4DA3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D8D84-3F3E-4F2A-85DE-DF4F38BFB51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7DFE-4C8C-4007-B926-43A62E4E21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745A-3B11-421A-B525-6C7904E0203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BB09-9942-4FE4-BD38-E054DF9B48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42A77-2237-4DE4-8150-3D18214E7C4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BEBE-E2AC-4A79-BC71-72C43BBDE2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4BD42-CE20-4EB7-9136-88FD7E56870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C019-625D-4A96-A8F5-98F733AC8C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24203-3838-41CB-AF3B-63C30601C61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F6E2D-4E88-417B-8BB8-9CB6403FCC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7F92-1BC9-450D-A5BD-A11AEC033CE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4BF7F-D71C-4630-838F-BB22318C1C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D6430-398E-4B86-8FE8-84F650B7251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80456-8E4C-44B7-9637-4E2D108D8B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A2777-5FCE-4D71-8F44-2E2C92E3217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D507C-D93F-46C5-98D5-C69EC072D8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0B814-C88C-460C-9934-50E26DA147C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5742-E380-4C50-AAB6-D1BA9FCB66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951C0-80BA-4FBD-B7FA-1FA07D9EC5F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32F15-970A-4A62-BB62-1EDFF09C83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FE2A-E6DA-4C3F-9CBF-BF7507E35AB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EFA73-24FC-4A91-8F8F-3EF9B1DA2F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B5BE-DB71-477D-80DE-6BBE7B02FCC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F198E-1930-4057-991A-A6F21C0BBE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247E-DF9F-4B10-96BD-1FDB202654E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8A4D4-3AAF-47DD-9A28-4899D502CE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F5274-BE05-4503-9F98-33AC3A56E57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CB05-6EC1-4E07-ACF2-8E9806CB60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AE72F-5155-47AB-90D7-37C82926937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9ADAD-010D-4F7C-A854-7C559586B4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BD67-FDDF-41D5-AF8A-582D33028A5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982DA-2371-49BA-8EE2-C5718B8FEE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5BAD3-5613-4C8B-A28C-65184A999E1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75F0-9855-4FBE-AE15-FFB2131B83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AF1A8-E4DC-4A05-BD23-9B27BDA550E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70C-2934-4E8A-A09F-A6DE6D8F41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7A230-286B-42A3-B7EE-4C2AE212A48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270EB-7D09-4DB2-A51D-3981F65A02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2C8BE-8BA2-4A00-A25C-E99909BD68B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D9220-1209-4662-8F09-2CD5C01492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2670-181F-49E1-A172-3D9428457EA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5004-2989-479C-A804-193AF4BC03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DCD2E-B7C8-461E-83A1-8BC9EE0F95E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ED2C0-3B5C-4989-BC63-55238915B9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035C-9306-4897-8B33-07BE8102EF1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BDFF7-67A3-4D34-87F6-7D57A06082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B8E9-76BA-405B-911E-1D6DCCEA480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5D473-1CC9-4DF1-874D-59BBA7B0EB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C7508-9350-401B-AC6E-D3F862DA80A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8C13D-6932-4746-BD0A-C529A2EEBB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FED25-F524-402F-8F68-1B41FDCE8C9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EFB2-C39A-4517-A4A9-B073D001ED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26CA4-4A6B-4C38-9FDE-6BE3A2F4956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43D2-5516-435B-89C9-F326E764EB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CA548-BA11-412C-A7BC-F79026F6727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AF82F-30AE-41B1-AD7A-65C6B758C8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EB998-1529-44D9-A2A3-1FC28123A55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F356-9D8B-4CC4-B703-68B012D562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FCE44-BDA7-4D42-AD48-A562BFD1C8E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17C8-E1D2-47A5-B1FB-C11D8F82EA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42E6-7FAD-4B96-8C6D-72FCA0F29AC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E2FCE-D329-4427-B871-94B2145549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D03D8-DB7B-4BA6-BF42-D05ABED4717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0921F-9807-4B5E-85F6-276CE9C11F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C1CD-CD48-48A9-9AD4-7AEF93F52E0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0843-4FB5-490A-9ADC-670F5FC9B8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A49B9-D134-4EDB-BBFD-EE0002CC361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06F25-EC81-46B1-845F-530820DC79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9E671-BA6B-40F5-8079-F3B741DA41A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0AF3-6C16-4C8E-AC75-9D2AEB14F5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564E4-DB69-4977-A7F7-630C8DBD87A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E33E2-CE10-4921-B644-03A9B14402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ECC5B-D995-404F-AC52-B35A5BB017D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0AAE2-BDCC-4E09-94A6-6E45708BDB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E08AC-EFA3-4138-A136-E2FE7834674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AF6DA-57CA-4589-AFD7-FFD286AAB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9E51-1379-4513-BB94-9C8B8E9F80B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F9B24-B166-4AC5-8934-4B8A714578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DCE72-780C-4552-9699-99C827F1A8E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5EBB4-E033-4C91-B14D-EA4900CA6A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590F-F0B4-4601-B0B9-8D781090144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367CD-057B-4BF2-B247-179890C1BF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BDC71-1075-43F3-9047-E825EAE5302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C9757-BBE8-4E5E-8DFE-76DB027C1E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1AE4-E9FD-4FE7-ADAA-2BB7A74273D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2E998E-F06D-473B-82F8-A5039E2D48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0D5F9-F927-4527-A13A-988460213C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5E05F-F4ED-42C6-B1E6-C5F2A1EF86F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12E4F-1BD9-41FD-88D3-12185CF0AA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A6C84-EC0A-43A4-9927-5AA3B06606E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8CEC-2A77-4A1E-9333-55B0053C11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23229-A530-4640-9684-F188449C0EC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3334-06E2-4701-A74C-6E4F27E32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570CD-FD67-4647-A526-6ECEFD1846B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pic>
        <p:nvPicPr>
          <p:cNvPr id="6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69A4-78B7-4619-AC44-4571443B67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55660-6EDB-4F83-A62A-5B8FDFB81F3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EA32B-589C-4F6D-B2FC-DBE0933689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A5098-5ADB-4531-A361-F4F8D1BC0B8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3E84-E187-4B4D-B23A-26487080E8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E8FFF-E595-4BF0-B6F1-2D219763632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1C6D3-5291-4001-8890-EE9FA6D9C5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2B8D-30E3-4972-A4CE-5A6FEB9887B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30685-2343-4D83-BC58-6DD9180C3E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41767-0AD2-4496-9120-D18F72EEDA2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62A4FB-0F34-47D9-A5BC-E5E460FFCD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DEEC-B0B8-465F-A84A-513FDDEFD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249DE-3BD2-4E00-ADAA-8FCFF23FAF8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45C29-5091-425D-8AD6-FF2744E2EA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7EBE-F331-45A4-A0FC-7FBBDB4CF33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C0C55-35EE-4F3C-A762-FD73893348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79F50-2329-45F2-A02C-7F34ECB4FC0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97720-105B-4732-AF60-71916F761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74C1-6F96-44EE-AE64-F6DB1E381FB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DC98E-F27A-4F53-859D-9017221A88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571C-6B1B-4628-B865-48EFA5B6B3A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78A71-879F-44F6-A7DD-743FA84184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59BC7-7266-4338-96C3-37230383B1C4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CA6C-DE91-4972-9CF8-42EF37C4FC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2DB59-3C1F-4470-831C-5B932A58D11C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DF039-860B-485B-B7A9-351B7D804B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7991E-61ED-47E8-8959-85F96061FA2E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37420-8ED9-43B3-8880-A4A701E0DC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5A578-641C-4695-8347-9B56FE7A5804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6DEDD2-C5DA-47DF-BB4E-6E0C6DB9A5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4C7F5-689B-498D-AA47-D86A842CC9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61388-FEF8-401D-AEAF-8F6B3AEF0100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9B9D-38BA-445E-94AF-5E3D2B3BC2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0A464-0DA1-4C09-ABC5-3139DB79227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4DA95-A56E-49FE-A3C0-CF7B26D32D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D0B23-70A8-401D-8E1A-BB2B0C4B6B52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C00C-01AB-45E0-915A-CF5D5C3AC7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875DB-0D94-4FD0-B6BB-CCFEC6F7271D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7B15-AF9A-47CB-8DAB-CADF7CFA18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F8486-636C-4EFB-B9CD-66FC1726A7F5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A7CA-1530-405B-AF49-123A2A9E6A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6E77-2AA3-43E9-9F51-3924BFBB9C36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40386-E3C9-4BCB-B40E-984D91C2FC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BA5F2-36FC-4B3E-BF9D-4D7470D57C4D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02B9-8868-4F50-9B4E-659E5B1E5D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25B68-3F15-4C0C-A0E4-805EECBD3AE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169A-6675-4358-8529-F9D1DBD36B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AAE8E-B64F-4B73-BDAC-D7AEFC2CD1A2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573AB3C-BA5D-4263-955A-D0DB1E4016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DB17A-868B-467C-BA3C-23EECDB47E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90304-6680-430B-845F-9D9466109108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6FCA-18F5-4DBB-B205-EE7E00A4A1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93B8A-6AE7-418E-ABC8-0176BFADD5F7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C39D-E449-44B6-9573-3543ED9FC7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BF186-2C42-40DE-9BA2-3D3D700A45C1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D64E9-D3F8-4DED-976E-78E8EF2B645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A578-3C0D-4E6D-8846-DE9C31EEBA90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B932-7E4F-428D-8C4C-430F0E0C4B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843DC-1763-4EA5-8EEE-1C687FA0C288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603F-8D3D-4BA7-8EB6-80F58C227C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B22B7-606F-4880-8422-654920876EDE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E36C9-7F06-4D9D-82DC-1A5A6D93BD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95A08-A3BD-43BE-9147-5C95F68EDC5A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70E19-421C-4072-AD2C-6790EE2147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AAB1F-14B6-4E23-8B08-26782344B6E0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1D91-78EA-4332-858F-18B9F75236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E7629-4BAD-4185-91E9-E65C71133BE1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517904-D9A7-49BE-80E6-535C282425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392C0-934F-4A83-B42D-8D94275A9F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52565-4C1B-4331-9901-095884653A55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B671-E93E-425E-81DF-50F0B15102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80E16-C60B-44A6-8FFC-2A8C9157918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DCC3-3DD4-4991-AA0E-0A37CF3D05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FE046-8106-4899-959B-B85D192A6CC7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B383-1BC7-45E7-AF84-AD479140B0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D3B69-0DA9-4869-9899-C232F3CC7CB5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4910-EDCD-4BB0-BFB9-1F9A6C7A95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2191-3CEA-4732-8BE2-6113B3C29838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328A-54D7-4EBE-AB2B-F41537ECEF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965D9-5C2E-48A1-A579-E9D6C217B3CE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00F3F-6E7D-4F3B-9908-B1E1B4156E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3BBC3-AC6B-488A-9708-4E50CFC84805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A8C3C-7D31-4BE9-A5C7-1A37D354EC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DC915-9875-4B35-BA59-B78D8F85FB42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569D-835A-4B17-AEF9-3429F2B6F0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F98A4-3525-435B-A69C-377CB58F165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50C1E52-22C5-4152-A205-30700D1722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43B6-2F6F-4A7E-A967-3EB3D115A0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69E30-A244-464E-BBFD-7C88350BD1F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AFB2B-E321-49B4-BF7F-C5FC9A1A42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F6C6E-E02F-496D-B08B-E7B5BCE8966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BE9F-00C8-4B34-ABB8-165C3CC93B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AC22-848D-45A3-9464-50F4F8DBA8C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F731F-C1E1-45FA-BC09-FAF505B282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C3EA9-43EF-4AC6-BBD5-E60E0E5F542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07145-0C16-4C34-A27D-4B95E035CD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D3F0F-D87D-4AD5-BBCD-A5D5EE4416F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B6EC3-729B-4D7C-B5E6-6C465AE268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44A8C-830C-4589-ACC6-691863AD556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5CF-1B47-460F-AB0D-AD061714E2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309D1-2B4B-4A52-AB26-CDC40F2080C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1CD5-1FC5-40B7-988E-2DE54486C4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A26AF-12C8-42E9-AC2A-24FA92D7C9E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EAA1-0947-492D-8680-83351ACC96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40F9-D9EA-443B-BF6F-0E0CABDEF0C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43D16-0E04-4C25-A3F8-0539FDCA9A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E6F77-B520-47D7-9EBB-EBEDE0A29F4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0E71A8-F332-49CE-9F43-57963B89EB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A8D80-44F1-49D8-8055-0FCC3172FA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72287-980C-40C4-8959-4049F22EC91A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66EF-60CD-48C7-8374-4283B77194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6F47-F35E-4E15-BA1C-9B65568FBFD8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BB4F-2BFF-4843-8C82-511B3AABAD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B8B52-058D-414C-AF70-A01A17A370FE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27880-7231-47BA-8E28-3E31554F6F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056A9-DDF3-496A-A3DE-C53047A6BEE3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6616-E0FB-4A98-BAEC-7F81A99119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DAE5D-7D84-4487-AAFC-9238B199C309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EEEC-0B35-4B9A-9BDA-4B532E02F4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3B4B-EAB4-403D-AE2A-8807D1E5870C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F3151-7F01-4B71-A73D-EF2E703ED5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D94D-DF65-4F1E-BDFE-478FBD2689CD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A56F-538F-40E7-BDF7-28FE8FAC62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8F21-CCA4-4A71-B3D9-6B62A19A5EB6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EB875-E5F5-4C50-8BBC-2294ED1365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34A7A-1681-4876-AA60-0F43E9497FDB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C4044-E8D9-440F-AE6E-0E561C13D3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4FF8-32F9-47E5-9002-A35C2F5D644D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64EE7E-A129-4285-A4DD-3D02F8B46C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AB3E6-8A17-44FE-B798-96DB995CBF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50AE-AF05-4114-B094-7FB06FEE51C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73034-8160-4B45-BA31-69F2658EF78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9BDB-3152-4B00-B3D0-ED148569FF9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06B8-B818-46BB-BDC7-383F45EAB8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976E-2803-4579-9D14-66AF4ADAB77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1FF6C-A904-43BD-8526-C372AAADA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DF03-4988-4694-ADD0-EAA257CD2D7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76EF-A80A-482C-A875-4D90F46553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B6C9-769B-407B-A6CF-E570D1635A8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9226-FAF6-411C-8119-F415D5EC8F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B149-88EA-408F-A3D8-64E30EF4560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E2E6C-C637-4616-93AA-302935D416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26868-B241-452A-9ED3-196AD2471E6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F6B85-E67E-4839-A987-B826953884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B763-97C6-49A0-8971-A8BE2A112B3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61FAF-D090-4DF4-B859-357876B202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1EA5E-16AC-4FF1-AF55-3A3F7388699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149C5-B4A5-4406-82EA-6E4A909E0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C1F78-F1C1-4C96-899A-7F27E9E4A1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1EF2F-6D78-468F-AA6F-5C6FC1EFF95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8120-0470-42FE-B6AC-394233284C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8584-BA04-432D-ADC2-F2CDE186DA8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A2A53-4FB6-4F93-970C-1A55A689AA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2BA6A-245C-40DC-9C47-5E569F72BDB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84D3-063C-45E7-9AFA-5C8085C8D6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066DD-E561-46C9-BA48-D54D107ACC8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37E2C-E7F8-42FE-A77E-8AF406839D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5B3E6-0A66-4F42-8D43-587DDDCE384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532B4-3AF1-4258-B78E-DBBD96B8DE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5F3B-D84F-44D5-A6BD-B855A5F7684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67F35-4E75-4831-A419-A34624EA6E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BBD1F-BAFD-44B5-B6F8-9F721DB8D99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2D25F-0A13-4B48-9376-4D95F30460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95C7B-BE41-4177-ADCD-DBFCA88F047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B3BF5-1AD3-4AA1-A31A-0090AC3548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E5DB-54F6-4EF8-BB0B-71FEE7A7783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67FF43-A455-423A-9B31-D0FFACC6E5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A2921-78F4-4AD8-8177-860331DC52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7E64A-D021-4C1A-A0D2-6DD7368F9D0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956CD-811A-4A42-82DB-3FB612EB93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6E930-6482-4180-A419-247CD5EC03A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1A29A-CE8B-487A-810B-6F61793F82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C14D-0877-4ED8-B7BF-C3F2AEC8695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40FF-7ABD-4BAD-BA80-FFBF916868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1DD1A-1F51-4212-96A4-2F18C558C86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B1AAC-2C58-4901-92D5-88B1E2FA62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17FD7-093D-4331-9D82-E58AFFF820D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55E87-0EF9-4FF0-84D7-45A66BA76A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93C6-91ED-4F89-A4B6-0DA23B1927D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9C13B-7D6B-45B0-A5F6-F6F60E895C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D930-7B97-4CA9-A4CD-9FC06DD371E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43C6C-9A01-4982-9CC1-EC3000BDE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13604-5696-4FFF-90D1-8D128765652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A562F-051C-492B-8590-075633DC67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3602F-D892-4F7B-A020-19DE4D2077A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7AB60-2918-4AA8-8138-8124972A09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7E6C3-91E1-464E-849B-782D883A092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913A3-CDE3-4DFB-A08B-404176C4AB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3329-B0D8-40AC-A9AC-ECDD46A609A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BB829-B0A3-46F7-A2A1-68D229541E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67AE5-B751-473A-BAE4-5270F6F2183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AAB9-A7CB-45F4-BF8D-AF769D8C9A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9CBE3-CB30-4E10-958D-C02166E654F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91E07-DA47-45DC-B735-1873B24F8C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5296D-BA22-4484-B969-9971298DD37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038F-50D4-4964-AA17-617C418F1B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CBF7-B7E7-46F0-9467-0F360F4BCFB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01FC-8DB2-4BE4-BCBA-38FC1C11DE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06DC5-AAEE-4688-A47A-30044D9BF0B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2D7F0-D237-4DDB-919B-9A5CAF6DE2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7B4DD-F249-44A2-A533-DCF8A1C30AC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DEFD8-8B54-4D73-AE14-9D9EEF351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811D-4294-4BF6-9AF2-16ADC206B69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E4B587-0A8D-443E-83CA-EC8984CFA7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5A6C1-6B8C-48A9-922F-EFBE29B186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04EB-65F0-40A0-98B3-67C0C165DD7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53E79-5F77-4272-9191-1875CE1119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F930C-2371-418E-8125-61C51A8A1A1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117C7-4B82-4782-A82C-C4B390A4F1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16B8D-6F07-44DA-B358-9850208707C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D5EA1-4A0A-4D1D-A861-D21EB0ABE7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DB492-F2DE-4177-ABA8-3D34DF4ADA7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8B88-2148-4569-96D8-8B4CE9A5B6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1EE3D-AC2A-4E0A-BEEA-1AF8816FC14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DE09A-5D26-4280-81FD-0CB506B63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D2E6-4288-45C5-9F29-0749C01365B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97F6F-22AA-497E-9E75-A07D4765F3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1E89D-0D34-4FBC-AC77-90180DC3AE1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D8FC-87CC-4251-8AF4-84E5699D61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DA7A4-F87E-424A-A5E8-0EE0843FCB3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F834-72F5-4355-A4A4-8F6FEE23C0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A4866-F158-42BF-8CCE-2C56E727BCD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51DF26-638D-4FAB-B90D-3AB5C3AC72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D9659-902E-4DD5-9A81-77AA1E0DAF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E79D0-7393-4CE2-8B69-6466A9AE5B9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85E31-5C3D-4A7B-A53C-6F66143535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99400-1F4C-4A5B-A6CC-77C0C19DD83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D1B24-B1DC-4028-8637-F2670CD698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ACD13-B15E-4504-9669-7D72CC005FB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98DC0-DBC8-4830-AFE8-BE4D29F3D5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A9EB-EA38-4A69-98D9-342254388BC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A62F-13B8-4099-B6BA-DC34655473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57ADB-35EF-41A6-BA76-A4379707B37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CA7D7-78E3-49B2-A0E7-85E01E05EA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A3FF-6360-4F57-BACE-17E4E981F77B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6B6D2-C468-41BC-8BBC-C1C2F37E40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3EB08-7221-4E44-AE5C-7094B18515B6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9F8AB-9C86-4FA7-9888-78A0244D62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BBA9C-3430-42BF-9B01-0D6588119EC8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61E27-59A7-4C69-9745-F12735C512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C1132-A98A-4E20-BCD5-0B62FC3C16C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11693E4-DA33-4EFE-BEE4-1AA43D9A63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0448B-79D6-435A-A18F-DC20665743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0353C-140A-4B44-99D5-79BA7C3C0E83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ED84E-385B-4730-8D8F-1A201FBDEC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144A-AE53-4B06-BE39-56A752E1C900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696E-FC4A-4A23-8338-4788C27C87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72AA-01B7-4F30-B92B-B48435F0312E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F7A8-860D-4D5F-AA82-D29D2C705B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FB35E-7334-422C-B2DD-C9913C369F3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E0C30-66B4-480C-A54D-2153B5ED46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DA465-15D3-4A8A-93B0-236CF46E33C3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14828-1310-49E7-91F6-F493364E7B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D3BD-B413-4E2D-8BB0-F8F05ABA6AD5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A7A2F6-10AB-4066-A3A5-1F0CEC5692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F41763-8D3B-45B9-95D0-F1198C61C2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6E71A9-F319-4C6E-A03A-5B7CCFD9E1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30ABF0-FA0C-4AFB-AB0A-0B5B70A396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533627-68AE-46BD-96D9-6D724C0298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F173913-4ECF-47E5-B897-C0D45D58B9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19AFEF-199A-4094-9B4B-7032DE1913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E0C831-1E5F-4AC2-9A7B-9658FCE834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EED3C8-F1ED-45D6-8852-97AD7C0127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85FD7B-B48A-4232-ABEF-0DCE3E8433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AFBD44-5E3E-4FFC-90C9-D13B21349B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3CC3C8-357C-46DB-9753-22C416306B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EA2C9-1AF3-4277-9EDF-DC70AD0640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26AB-7DFA-486B-A795-2EAAF3FC832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232AE8-7AF8-4E1D-9E3C-32D16F5808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8F20-64BB-4A60-9219-83FA757E46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AC2E5-E5A5-454C-855A-9A9C36AF07E6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B1D0-BC32-4B76-BD70-21305F07BA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70978-1D74-41D4-9467-23FF396EF5F1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C6796-033E-43F7-979B-14D36666F2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1CA4-60A8-460E-91E8-8D1EB8A5DC17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1ECE-1CD4-407E-AE1B-A17042F8FE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65A84-C85F-44DF-94AF-349411F235F0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A8405-6405-45A2-86F8-30A661030C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C3B46-4E5E-46CC-8F70-38EBA1386F5F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8B3AE-2774-449A-A18A-B64EF6B365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ADA1D-DA90-4C72-A7A3-FE770A897E63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B2116-E407-4420-AAE1-F0ADD7B412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C13B5-4452-4D3B-A8B3-265B3FBB6233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FD0A-1976-4020-B399-70817718F7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6510D-FA3F-4825-A9FA-FD64E4A3B472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6519C-EA45-45C0-929C-3036706C5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D47AE-9376-4740-BCA5-B37234A72EFD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8E1C-8972-4E45-8EB6-F322CEBA59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BF329-D3D9-4887-8448-69054AAEA2C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344520-DDEE-4A64-95B2-8CC9D2F326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53E178-F3F0-49BA-BF50-BCC4695FC9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63CE51-5A99-4619-973C-C074AC5D79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A1BCB0-AC06-42C7-83B5-2F39E10B3B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720D5-2715-40D1-98A8-A15F10E89B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B90BD-CB2D-4B79-B688-AD54BDB15D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20B3921-8396-4D11-A2C4-FCEFCD24EA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178DE4-9B5F-4250-B16D-393C5C4263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69FF13-0670-4A40-87E0-9DD8203D82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3A6ED2-4959-4BF8-8149-BC17FC6C03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8EB7265-20EA-450C-8F7C-D270C76AEA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DDFFAE-650F-49FD-9716-526C552044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986962-77FC-45DD-AF5E-1A4C0F6364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4A40CB-DEC7-430B-80C7-1869732849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437CD6B-AB6E-4392-8AB8-51AD1DE4AE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91B72-BD82-49D4-8EC0-98240BD89A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D92298-C92A-411C-BC5E-D95EAE5015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0FC8B6-5C6C-4A35-B6F6-6048BD8945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74BD8B-114C-48DF-AE03-6C8DF75A86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41F38AC-8E8C-4AB5-9C2A-4626D544B5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BA607A-BF4A-4739-8659-87DE83C570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7200F6E-543D-459A-AF9C-6285FBDD86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5F949B-C165-4708-AB35-8CDFD7C06B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DBF108-CB7F-4445-847A-6B0E4A7A15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EF7969-9971-4840-8855-F25D73ACC1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240D45-391C-43BF-A027-71F5D055BC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5AB277-454A-44F6-833D-1EA57BA530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4170DD-7805-46C1-B306-6ADCD8EC7A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587662-471B-4D3E-A7E5-D3FC673714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0B3C51-D3AB-481A-8FA6-9632DEFD7F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11E89E-3E99-428C-9EE9-66FB2BB76E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839A25-D816-4807-88BA-67DEEF0C67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599402-940A-472E-A070-61E585820B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6F1684-56E2-41F5-9A5A-769F1F2837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BAA5C3-91EB-4272-9060-D332AD4D8D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07F060A-8E8D-4D82-B370-CBA7AFC360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BA3284-8075-45B6-91F3-EDF580EF8F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B9F48D-C40E-450F-9276-37C5FB4364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1BD8BC7-E690-4F6D-A782-05513443D7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B85E22-E7F4-4C11-BBA8-BDFD691825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211520-C110-485B-B74F-461D77F077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0E791-0E05-4512-96EF-D0AD99E2E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B16C68-5FD6-4937-A821-043E4AD080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D98F2D-45EE-400A-A220-7591AA9951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FB1CCC-341C-4EA8-AC06-F608AEEF06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2F9C89-86DA-466B-AD86-BB7740B2AE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AF61522-04F8-4F10-8BF1-C200D80F27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7DC4BE-35D7-44B8-A10C-44DCBA6BCF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D97183-2DDD-483D-906D-9A2C73B2C4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A543C83C-1DF6-41BC-89F3-2AE38462B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12D3599-57B7-4BD9-8349-B23D8AFF86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D47D4A-0840-4D4D-8DA5-D931B9090E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0B7437F6-E61B-484C-B043-734447D67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289B922E-81C4-4614-935C-3BB21DF79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1AD98F04-C9C0-4C00-B61B-E251E1EC6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ED783B32-9855-44BE-9610-70B014976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BA9A80F0-AEED-4061-9DBF-4818B187A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71546C06-A33E-482F-8CF5-C0142C480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fld id="{5BC13F99-883F-4ED5-9F4E-00CB7741C0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fld id="{AD0492C2-42EE-45BC-A039-2817123F5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931863"/>
            <a:ext cx="8455025" cy="536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2BFC7939-113E-4BAC-B992-C344DBD51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2588" y="931863"/>
            <a:ext cx="8455025" cy="5362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43131AA9-DE7D-454F-8CDD-2A595878C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b="1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9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Filename, optional: "View", "Header &amp;  Footer"</a:t>
            </a:r>
          </a:p>
        </p:txBody>
      </p:sp>
    </p:spTree>
  </p:cSld>
  <p:clrMapOvr>
    <a:masterClrMapping/>
  </p:clrMapOvr>
  <p:transition/>
  <p:hf hdr="0"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CB8AE9-6DFA-4334-A2B6-08CF7B8AA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537549E-C4E6-4915-9CFD-86670848623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983BB3-C3A6-4DDD-8F92-2754C47E2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C80B53-12AA-4805-BF2B-4E6ED8DCD2E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55D699-FE59-4B0C-95D7-03C5BAF83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D6AAEB-2043-40DB-BD05-BD6504624E5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Filename, optional: "View", "Header &amp;  Footer"</a:t>
            </a:r>
          </a:p>
        </p:txBody>
      </p:sp>
    </p:spTree>
  </p:cSld>
  <p:clrMapOvr>
    <a:masterClrMapping/>
  </p:clrMapOvr>
  <p:transition/>
  <p:hf hdr="0"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BD7DB0-7DBA-4772-8DB6-3067063C2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5A424E-72BB-4DC1-85C7-FEFB9C4E4F0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619044-1C47-45E5-AEFA-CF0DF1D96E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D44C578-8C47-4E70-8702-98481DF92A0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CD16D5-AE42-449D-B3C3-B41636E1A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E6159C7-34C8-484C-AD48-F96FECC1893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33ADCE9-AB8D-439B-9850-EABAAA94A6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066342-8E73-4310-B3B8-245C6A9AAF1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8E1692-1A58-4E0D-8F14-1882E5AB2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310DA4-7CD6-4681-A466-5A4862F6897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55B74-9D83-4060-9754-E140F6003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7C9B4B-F2E6-4C53-B096-33314D6E0C0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215769F-1816-403B-A60B-FC36210CA6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A2DE86-283F-4EA6-9AC9-F0E808D2F6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6E3EAE3-2E21-44A8-A073-35C53F87BC9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DF45B5D-AC96-4CD6-ACBB-1C6DF81C17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75A8DE1-2AEA-45AB-BAA7-55DD9BD08F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4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9F97A-CB7A-4DE6-8711-135FA7D960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F5702-301F-43BA-8FD7-F9D5241D4A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+mn-cs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D9B7C2-B351-4D6F-A6AB-7DE541418A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A15AD-023C-4190-96A5-8701A1E75B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32633-27B5-461C-97B0-1BBAAB822A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cxnSp>
        <p:nvCxnSpPr>
          <p:cNvPr id="3" name="Straight Connector 22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3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25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A7673-6E5A-4B9D-BECF-078E6107C0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2008-2BA1-465B-8940-FF540B35C2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D9D6D-DB65-4031-ACBC-81DEA35FA80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B9F1556F-E51A-47DC-B6DA-397082B3FC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87EE30-0A27-4DCD-BAF2-63A208EE1D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1308C-064D-4045-9C97-DC5092146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DC7F8A4-33B6-40C3-8BD2-0FABAE66D2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2F57324-2457-4CFE-B5DA-FB2390BE8F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4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9F97A-CB7A-4DE6-8711-135FA7D960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F5702-301F-43BA-8FD7-F9D5241D4A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+mn-cs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D9B7C2-B351-4D6F-A6AB-7DE541418A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A15AD-023C-4190-96A5-8701A1E75B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32633-27B5-461C-97B0-1BBAAB822A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705234E-F4DC-4B3F-914E-D809574C03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cxnSp>
        <p:nvCxnSpPr>
          <p:cNvPr id="3" name="Straight Connector 22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3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25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A7673-6E5A-4B9D-BECF-078E6107C0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87EE30-0A27-4DCD-BAF2-63A208EE1D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+mn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1308C-064D-4045-9C97-DC5092146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DC7F8A4-33B6-40C3-8BD2-0FABAE66D2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2F57324-2457-4CFE-B5DA-FB2390BE8F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A700467B-3151-4B92-8556-8DA64A91EC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F52CDB8-6D12-4AF7-A5F1-BCD9E505D9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3988"/>
            <a:ext cx="7113588" cy="4270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3B0B-3B46-42CB-A8D1-496D7AF80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3ED0E1C4-1369-4C0C-8C10-99C1BF42A1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53988"/>
            <a:ext cx="7113588" cy="4270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3B0B-3B46-42CB-A8D1-496D7AF80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FBE123F-A0AB-4685-9605-3C2709465F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3FC7C85-2AD6-4760-AC4D-5878CD9E0D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F07C2128-9C2A-4791-B669-D99EB0F5EE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868318FC-1241-4673-B23B-560A3EB207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57A7410E-E1E6-4C3D-BEA1-07CEA59AFA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2BA8919-0A2D-470D-8F29-8617D197D5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9BC2DA3-40FB-406C-98D8-0AA93C6B5C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EC62E1F-630C-422D-B33A-BEFD46C360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2103F087-8A2A-4D5A-8080-388279476E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48E09FC9-011A-458B-AA25-08A5540D0B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75718D7-014B-4943-B12C-9768D616FD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A259004-8926-412B-BAEC-8D1E4D3A66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3F0FC06C-CA6D-49A1-847B-375876A64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308015E8-0BD7-4FA5-A539-0A9C06662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52043A26-5B3C-4F8A-92B1-B9817D588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E955425F-5AB2-458A-AAD4-2174464F1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5A00A5F9-FBF6-4E79-AE47-431C9B0E1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F4604BA5-2108-483C-9054-EC29E290C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3B81B23E-819B-4AEC-9B84-2A9B979849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BBC12BC9-5C94-4310-904C-1BE6B13E3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7DC0E8-6310-4EC3-A863-1B8A8A5D6F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 sz="1200">
                <a:cs typeface="Arial" charset="0"/>
              </a:defRPr>
            </a:lvl1pPr>
          </a:lstStyle>
          <a:p>
            <a:pPr>
              <a:defRPr/>
            </a:pPr>
            <a:fld id="{07C09D6F-7022-46FD-BA99-1CEFF981F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 sz="1200">
                <a:cs typeface="Arial" charset="0"/>
              </a:defRPr>
            </a:lvl1pPr>
          </a:lstStyle>
          <a:p>
            <a:pPr>
              <a:defRPr/>
            </a:pPr>
            <a:fld id="{2360F9BA-607A-482D-8A9D-5F1414DE07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4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AEC6792B-397D-40AF-8EB7-38A0AF7E39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109F278A-06F3-4DFB-8E56-1E2CB1EBED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FC46F7E3-4E3B-4A96-A18E-9C4B4890C4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5A669F5-5D48-4B74-B80C-1B59E8B0CB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D53512CA-44CC-4636-A1CA-D69AC9E82F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22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3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25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6ADC3B3-24B9-4B00-8E90-331B42CAE5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BCC7B4C1-3446-4F54-B60B-7B17FCB0C0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7EEC5C2B-CD5B-4C2B-9654-FB5785B6C4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764AC48A-B575-41F7-B2A6-3F404C5F8E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7E0CEAA1-608C-46AF-8D73-73ED24933E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F6D95B78-79FA-4172-BB66-E8E7A3B85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6202A400-ADE6-4FD7-B82D-E73CAFC94F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/>
                <a:cs typeface="ＭＳ Ｐゴシック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B6AB5988-26D5-4A22-99AF-621083BC0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92A5015A-1E19-4373-B0C0-A38598C79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1C2D8A99-9B43-4955-808F-6BCBE246A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44E94C33-A378-48DA-AE75-F9C7C9A26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3A68DF-A079-461D-9161-5C6812D0E2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/>
                <a:cs typeface="ＭＳ Ｐゴシック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D3BF0637-55A1-4EC9-8FEE-790FA8022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/>
                <a:cs typeface="ＭＳ Ｐゴシック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fld id="{5F74D302-4F38-4F25-8502-D40E4EA18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 sz="1200">
                <a:cs typeface="Arial" charset="0"/>
              </a:defRPr>
            </a:lvl1pPr>
          </a:lstStyle>
          <a:p>
            <a:pPr>
              <a:defRPr/>
            </a:pPr>
            <a:fld id="{581C3407-DF65-432B-8E08-9F95BD5B6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 sz="1200">
                <a:cs typeface="Arial" charset="0"/>
              </a:defRPr>
            </a:lvl1pPr>
          </a:lstStyle>
          <a:p>
            <a:pPr>
              <a:defRPr/>
            </a:pPr>
            <a:fld id="{CFAD400D-3ACA-4181-AF67-801043268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4EAC1-F66B-4A47-BEA1-C41A336E25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84C1-484E-44AC-8868-4259FA9BE1E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7AF17F-60FA-4127-9C73-31425224BA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30E9FB-B44F-46E1-A879-09D4FABB7B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1366430-395C-4E42-BD69-3A3C9109C2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333333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fld id="{CFA20AC0-12BE-45F4-8380-F01CCE46A6D6}" type="datetime1">
              <a:rPr lang="en-US" smtClean="0">
                <a:solidFill>
                  <a:srgbClr val="333333"/>
                </a:solidFill>
              </a:rPr>
              <a:pPr/>
              <a:t>6/12/2014</a:t>
            </a:fld>
            <a:endParaRPr lang="en-US" altLang="en-US">
              <a:solidFill>
                <a:srgbClr val="333333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© </a:t>
            </a:r>
            <a:r>
              <a:rPr lang="en-US" altLang="en-US" sz="900" dirty="0" smtClean="0">
                <a:solidFill>
                  <a:srgbClr val="333333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2012 HGST, a Western Digital company</a:t>
            </a:r>
            <a:endParaRPr lang="en-US" altLang="en-US" sz="900" dirty="0">
              <a:solidFill>
                <a:srgbClr val="333333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31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0487-5CB2-4CD2-8FE1-1CB8589399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D7C119-0331-48A2-80FC-C198C69B3D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96A62-51AD-45BE-99AD-F43DF40C5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FD8711AF-FB94-46AB-A774-D436DEA43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42ECA-2C1E-4FCD-BAB3-AE3B04D09D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E6739-B227-4C04-B8B4-3873DD22B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D997D01-D02E-4AE0-AE35-2B7E57466F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3A8A11F1-7C3D-4730-A720-C4CDEACF3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20C628E7-6BEB-485C-93F6-757850583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23815C46-6652-43F6-8598-E35446528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1A26242-6DAC-4ED7-A247-C93FEBD86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0" descr="HGST_KP_thin_background_corner_ligh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2" descr="HGST_KP_thin_background_corn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19DABD-7DAB-4650-9A07-88C4BCBCD5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6E500-E600-402D-BB14-6AEE78D6CD2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BD16E-34D0-436E-AB9F-FC5BCA2F43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931863"/>
            <a:ext cx="4151312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31863"/>
            <a:ext cx="4151313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FE02D-CF22-4B70-8911-5DFC71E068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BE6A6-64E7-4D66-862F-9E357C12C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778C2-2044-4B35-937E-2B9F95B932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D37C5-BD40-4BF0-BC36-4C36F5B6CC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3BFDA-671E-4078-BF4A-1197CF5743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C4A3D-4DD5-47DF-899A-F05E78D9CC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B5353-4DAF-45D1-BC50-B45DB1B95C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3988"/>
            <a:ext cx="2112963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153988"/>
            <a:ext cx="6189662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3B43B-9C1C-4E37-A9AF-707C22D72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09BFBC-C418-415E-B793-922150922D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153988"/>
            <a:ext cx="7113587" cy="427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2588" y="931863"/>
            <a:ext cx="8455025" cy="53625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10496-EFD5-4094-B8C1-5CE1068A42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rgbClr val="FF0000"/>
              </a:buClr>
              <a:defRPr/>
            </a:pPr>
            <a:endParaRPr lang="en-US" sz="180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900" smtClean="0">
                <a:solidFill>
                  <a:prstClr val="black"/>
                </a:solidFill>
              </a:rPr>
              <a:t>© 2012 HGST, a Western Digital company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05725" y="104775"/>
            <a:ext cx="1438275" cy="97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tabLst>
                <a:tab pos="1828800" algn="l"/>
              </a:tabLst>
              <a:defRPr/>
            </a:pP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1" b="13107"/>
          <a:stretch>
            <a:fillRect/>
          </a:stretch>
        </p:blipFill>
        <p:spPr bwMode="auto">
          <a:xfrm rot="17594525">
            <a:off x="3010694" y="1667669"/>
            <a:ext cx="7326313" cy="636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 descr="HGST_aWDc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85750"/>
            <a:ext cx="2819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0"/>
          <p:cNvSpPr txBox="1">
            <a:spLocks noChangeArrowheads="1"/>
          </p:cNvSpPr>
          <p:nvPr userDrawn="1"/>
        </p:nvSpPr>
        <p:spPr bwMode="auto">
          <a:xfrm>
            <a:off x="584200" y="5173663"/>
            <a:ext cx="27051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smtClean="0">
                <a:solidFill>
                  <a:prstClr val="white"/>
                </a:solidFill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5418579"/>
      </p:ext>
    </p:extLst>
  </p:cSld>
  <p:clrMapOvr>
    <a:masterClrMapping/>
  </p:clrMapOvr>
  <p:transition spd="med">
    <p:fade/>
  </p:transition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DA2A56-7C52-46F4-8BAC-9723ED79E2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3678146"/>
      </p:ext>
    </p:extLst>
  </p:cSld>
  <p:clrMapOvr>
    <a:masterClrMapping/>
  </p:clrMapOvr>
  <p:transition/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85488D-88C5-4AA6-B439-FE3ACB9D62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6006101"/>
      </p:ext>
    </p:extLst>
  </p:cSld>
  <p:clrMapOvr>
    <a:masterClrMapping/>
  </p:clrMapOvr>
  <p:transition/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prstClr val="black"/>
                </a:solidFill>
                <a:cs typeface="Arial" charset="0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3F842-DBB8-4F6F-8744-DD0E5FE709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6228598"/>
      </p:ext>
    </p:extLst>
  </p:cSld>
  <p:clrMapOvr>
    <a:masterClrMapping/>
  </p:clrMapOvr>
  <p:transition/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C9ABBC-2D32-4625-8B4F-F6B8CF063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1510534"/>
      </p:ext>
    </p:extLst>
  </p:cSld>
  <p:clrMapOvr>
    <a:masterClrMapping/>
  </p:clrMapOvr>
  <p:transition/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89579-8C19-40BC-89FF-E12DC9E484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2489022"/>
      </p:ext>
    </p:extLst>
  </p:cSld>
  <p:clrMapOvr>
    <a:masterClrMapping/>
  </p:clrMapOvr>
  <p:transition/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</a:pPr>
            <a:endParaRPr lang="en-US" sz="1800" smtClean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2" descr="HGST_aWDco_2C_nobur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900" smtClean="0">
                <a:solidFill>
                  <a:prstClr val="black"/>
                </a:solidFill>
              </a:rPr>
              <a:t>© 2012 HGST, a Western Digital company</a:t>
            </a:r>
          </a:p>
        </p:txBody>
      </p:sp>
      <p:cxnSp>
        <p:nvCxnSpPr>
          <p:cNvPr id="6" name="Straight Connector 24"/>
          <p:cNvCxnSpPr>
            <a:cxnSpLocks noChangeShapeType="1"/>
          </p:cNvCxnSpPr>
          <p:nvPr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6C59AB-7A70-4D02-AF6E-1116866E6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6286777"/>
      </p:ext>
    </p:extLst>
  </p:cSld>
  <p:clrMapOvr>
    <a:masterClrMapping/>
  </p:clrMapOvr>
  <p:transition/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prstClr val="black"/>
                </a:solidFill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70F285-77F6-4748-92B8-ADD7AB9563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8429159"/>
      </p:ext>
    </p:extLst>
  </p:cSld>
  <p:clrMapOvr>
    <a:masterClrMapping/>
  </p:clrMapOvr>
  <p:transition/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prstClr val="black"/>
                </a:solidFill>
                <a:cs typeface="Arial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EF285-F6E5-4048-A574-8CA3C63854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50286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56A7D6-BCE9-44F8-8A66-0CDBBCA795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C6F5F75-1B69-4705-980A-E6816A13B7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8164768"/>
      </p:ext>
    </p:extLst>
  </p:cSld>
  <p:clrMapOvr>
    <a:masterClrMapping/>
  </p:clrMapOvr>
  <p:transition/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A79F08E-6F64-47F8-B8FC-A3A02226FA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8846406"/>
      </p:ext>
    </p:extLst>
  </p:cSld>
  <p:clrMapOvr>
    <a:masterClrMapping/>
  </p:clrMapOvr>
  <p:transition/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9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</p:spPr>
      </p:pic>
      <p:pic>
        <p:nvPicPr>
          <p:cNvPr id="5138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333333"/>
              </a:solidFill>
              <a:latin typeface="Arial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>
              <a:defRPr/>
            </a:pPr>
            <a:r>
              <a:rPr lang="en-US" altLang="en-US" sz="900" dirty="0">
                <a:solidFill>
                  <a:srgbClr val="333333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© 2012 HGST, a Western Digital company</a:t>
            </a:r>
          </a:p>
        </p:txBody>
      </p:sp>
      <p:sp>
        <p:nvSpPr>
          <p:cNvPr id="26" name="Rectangle 2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333333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 flipH="1">
            <a:off x="1588" y="0"/>
            <a:ext cx="7527925" cy="11525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333333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rgbClr val="C9CA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333333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6886575" y="0"/>
            <a:ext cx="2257425" cy="1390650"/>
            <a:chOff x="4338" y="0"/>
            <a:chExt cx="1422" cy="876"/>
          </a:xfrm>
        </p:grpSpPr>
        <p:sp>
          <p:nvSpPr>
            <p:cNvPr id="13" name="Rectangle 27"/>
            <p:cNvSpPr>
              <a:spLocks noChangeArrowheads="1"/>
            </p:cNvSpPr>
            <p:nvPr userDrawn="1"/>
          </p:nvSpPr>
          <p:spPr bwMode="auto">
            <a:xfrm>
              <a:off x="4338" y="726"/>
              <a:ext cx="1422" cy="150"/>
            </a:xfrm>
            <a:prstGeom prst="rect">
              <a:avLst/>
            </a:prstGeom>
            <a:solidFill>
              <a:srgbClr val="E11F1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333333"/>
                </a:solidFill>
                <a:latin typeface="Arial"/>
                <a:ea typeface="Arial Unicode MS" pitchFamily="34" charset="-128"/>
                <a:cs typeface="Arial"/>
              </a:endParaRPr>
            </a:p>
          </p:txBody>
        </p:sp>
        <p:pic>
          <p:nvPicPr>
            <p:cNvPr id="14" name="Picture 20" descr="名称未設定 1のコピー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20" b="17406"/>
            <a:stretch>
              <a:fillRect/>
            </a:stretch>
          </p:blipFill>
          <p:spPr bwMode="auto">
            <a:xfrm>
              <a:off x="4338" y="0"/>
              <a:ext cx="142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2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7738" y="5754688"/>
            <a:ext cx="346868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424238" y="651192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333333"/>
                </a:solidFill>
                <a:latin typeface="Arial"/>
                <a:ea typeface="Arial Unicode MS" pitchFamily="34" charset="-128"/>
                <a:cs typeface="Arial"/>
              </a:rPr>
              <a:t>© 2010 Hitachi Global Storage Technologies</a:t>
            </a:r>
          </a:p>
        </p:txBody>
      </p:sp>
    </p:spTree>
    <p:extLst>
      <p:ext uri="{BB962C8B-B14F-4D97-AF65-F5344CB8AC3E}">
        <p14:creationId xmlns:p14="http://schemas.microsoft.com/office/powerpoint/2010/main" val="856983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02D1-AF2A-4C05-83B6-7DB118CC9A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279828"/>
      </p:ext>
    </p:extLst>
  </p:cSld>
  <p:clrMapOvr>
    <a:masterClrMapping/>
  </p:clrMapOvr>
  <p:transition/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775227"/>
      </p:ext>
    </p:extLst>
  </p:cSld>
  <p:clrMapOvr>
    <a:masterClrMapping/>
  </p:clrMapOvr>
  <p:transition/>
  <p:hf hdr="0" ftr="0" dt="0"/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3B333-4D31-4FBA-A13C-6B8955D000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189217"/>
      </p:ext>
    </p:extLst>
  </p:cSld>
  <p:clrMapOvr>
    <a:masterClrMapping/>
  </p:clrMapOvr>
  <p:transition/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160109"/>
      </p:ext>
    </p:extLst>
  </p:cSld>
  <p:clrMapOvr>
    <a:masterClrMapping/>
  </p:clrMapOvr>
  <p:transition/>
  <p:hf hdr="0" ftr="0" dt="0"/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E38B8-3CE7-425D-8E18-C303AA28FD7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7942"/>
      </p:ext>
    </p:extLst>
  </p:cSld>
  <p:clrMapOvr>
    <a:masterClrMapping/>
  </p:clrMapOvr>
  <p:transition/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7B08-ED2A-4CC7-BF21-8F8BCA08815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989597"/>
      </p:ext>
    </p:extLst>
  </p:cSld>
  <p:clrMapOvr>
    <a:masterClrMapping/>
  </p:clrMapOvr>
  <p:transition/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117189"/>
      </p:ext>
    </p:extLst>
  </p:cSld>
  <p:clrMapOvr>
    <a:masterClrMapping/>
  </p:clrMapOvr>
  <p:transition/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7D6688-FE82-4DEC-BF11-5399E66682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651347"/>
      </p:ext>
    </p:extLst>
  </p:cSld>
  <p:clrMapOvr>
    <a:masterClrMapping/>
  </p:clrMapOvr>
  <p:transition/>
  <p:hf hdr="0" ftr="0" dt="0"/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576863"/>
      </p:ext>
    </p:extLst>
  </p:cSld>
  <p:clrMapOvr>
    <a:masterClrMapping/>
  </p:clrMapOvr>
  <p:transition/>
  <p:hf hdr="0" ftr="0" dt="0"/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9749"/>
      </p:ext>
    </p:extLst>
  </p:cSld>
  <p:clrMapOvr>
    <a:masterClrMapping/>
  </p:clrMapOvr>
  <p:transition/>
  <p:hf hdr="0" ftr="0" dt="0"/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9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</p:spPr>
      </p:pic>
      <p:pic>
        <p:nvPicPr>
          <p:cNvPr id="5138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333333"/>
              </a:solidFill>
              <a:latin typeface="Arial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>
              <a:defRPr/>
            </a:pPr>
            <a:r>
              <a:rPr lang="en-US" altLang="en-US" sz="900" dirty="0">
                <a:solidFill>
                  <a:srgbClr val="333333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© 2012 HGST, a Western Digital company</a:t>
            </a:r>
          </a:p>
        </p:txBody>
      </p:sp>
      <p:sp>
        <p:nvSpPr>
          <p:cNvPr id="26" name="Rectangle 2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333333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 flipH="1">
            <a:off x="1588" y="0"/>
            <a:ext cx="7527925" cy="11525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333333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rgbClr val="C9CA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333333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6886575" y="0"/>
            <a:ext cx="2257425" cy="1390650"/>
            <a:chOff x="4338" y="0"/>
            <a:chExt cx="1422" cy="876"/>
          </a:xfrm>
        </p:grpSpPr>
        <p:sp>
          <p:nvSpPr>
            <p:cNvPr id="13" name="Rectangle 27"/>
            <p:cNvSpPr>
              <a:spLocks noChangeArrowheads="1"/>
            </p:cNvSpPr>
            <p:nvPr userDrawn="1"/>
          </p:nvSpPr>
          <p:spPr bwMode="auto">
            <a:xfrm>
              <a:off x="4338" y="726"/>
              <a:ext cx="1422" cy="150"/>
            </a:xfrm>
            <a:prstGeom prst="rect">
              <a:avLst/>
            </a:prstGeom>
            <a:solidFill>
              <a:srgbClr val="E11F1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rgbClr val="333333"/>
                </a:solidFill>
                <a:latin typeface="Arial"/>
                <a:ea typeface="Arial Unicode MS" pitchFamily="34" charset="-128"/>
                <a:cs typeface="Arial"/>
              </a:endParaRPr>
            </a:p>
          </p:txBody>
        </p:sp>
        <p:pic>
          <p:nvPicPr>
            <p:cNvPr id="14" name="Picture 20" descr="名称未設定 1のコピー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20" b="17406"/>
            <a:stretch>
              <a:fillRect/>
            </a:stretch>
          </p:blipFill>
          <p:spPr bwMode="auto">
            <a:xfrm>
              <a:off x="4338" y="0"/>
              <a:ext cx="142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2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7738" y="5754688"/>
            <a:ext cx="346868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424238" y="651192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333333"/>
                </a:solidFill>
                <a:latin typeface="Arial"/>
                <a:ea typeface="Arial Unicode MS" pitchFamily="34" charset="-128"/>
                <a:cs typeface="Arial"/>
              </a:rPr>
              <a:t>© 2010 Hitachi Global Storage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163390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02D1-AF2A-4C05-83B6-7DB118CC9A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627392"/>
      </p:ext>
    </p:extLst>
  </p:cSld>
  <p:clrMapOvr>
    <a:masterClrMapping/>
  </p:clrMapOvr>
  <p:transition/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551837"/>
      </p:ext>
    </p:extLst>
  </p:cSld>
  <p:clrMapOvr>
    <a:masterClrMapping/>
  </p:clrMapOvr>
  <p:transition/>
  <p:hf hdr="0" ftr="0" dt="0"/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3B333-4D31-4FBA-A13C-6B8955D000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047062"/>
      </p:ext>
    </p:extLst>
  </p:cSld>
  <p:clrMapOvr>
    <a:masterClrMapping/>
  </p:clrMapOvr>
  <p:transition/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56488"/>
      </p:ext>
    </p:extLst>
  </p:cSld>
  <p:clrMapOvr>
    <a:masterClrMapping/>
  </p:clrMapOvr>
  <p:transition/>
  <p:hf hdr="0" ftr="0" dt="0"/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E38B8-3CE7-425D-8E18-C303AA28FD7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32441"/>
      </p:ext>
    </p:extLst>
  </p:cSld>
  <p:clrMapOvr>
    <a:masterClrMapping/>
  </p:clrMapOvr>
  <p:transition/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7B08-ED2A-4CC7-BF21-8F8BCA08815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75192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4AF258-99D3-481D-99EF-B80961024A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248236"/>
      </p:ext>
    </p:extLst>
  </p:cSld>
  <p:clrMapOvr>
    <a:masterClrMapping/>
  </p:clrMapOvr>
  <p:transition/>
  <p:hf hdr="0" ftr="0" dt="0"/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706640"/>
      </p:ext>
    </p:extLst>
  </p:cSld>
  <p:clrMapOvr>
    <a:masterClrMapping/>
  </p:clrMapOvr>
  <p:transition/>
  <p:hf hdr="0" ftr="0" dt="0"/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58211"/>
      </p:ext>
    </p:extLst>
  </p:cSld>
  <p:clrMapOvr>
    <a:masterClrMapping/>
  </p:clrMapOvr>
  <p:transition/>
  <p:hf hdr="0" ftr="0" dt="0"/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52DF-A34B-48F7-A127-9B40BA9B003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265633"/>
      </p:ext>
    </p:extLst>
  </p:cSld>
  <p:clrMapOvr>
    <a:masterClrMapping/>
  </p:clrMapOvr>
  <p:transition/>
  <p:hf hdr="0" ftr="0" dt="0"/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5209110"/>
      </p:ext>
    </p:extLst>
  </p:cSld>
  <p:clrMapOvr>
    <a:masterClrMapping/>
  </p:clrMapOvr>
  <p:transition/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F9740-3462-406C-B8AC-3F8C843548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1070259"/>
      </p:ext>
    </p:extLst>
  </p:cSld>
  <p:clrMapOvr>
    <a:masterClrMapping/>
  </p:clrMapOvr>
  <p:transition/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8D8A5-75A0-45B4-8F63-F267A6371A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4605686"/>
      </p:ext>
    </p:extLst>
  </p:cSld>
  <p:clrMapOvr>
    <a:masterClrMapping/>
  </p:clrMapOvr>
  <p:transition/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BCAE3F-0224-4B85-BC33-80C733ABD0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7934893"/>
      </p:ext>
    </p:extLst>
  </p:cSld>
  <p:clrMapOvr>
    <a:masterClrMapping/>
  </p:clrMapOvr>
  <p:transition/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92D2F-1DF0-4295-ACCA-126A65842E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0780528"/>
      </p:ext>
    </p:extLst>
  </p:cSld>
  <p:clrMapOvr>
    <a:masterClrMapping/>
  </p:clrMapOvr>
  <p:transition/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F719E-670E-4072-903C-A3CCEE3225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490545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8D08BD-F731-42DE-8C80-E53760780A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679E20-2CA8-43BA-A22C-3331680DDB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2444777"/>
      </p:ext>
    </p:extLst>
  </p:cSld>
  <p:clrMapOvr>
    <a:masterClrMapping/>
  </p:clrMapOvr>
  <p:transition/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465F8E-4606-42DF-B562-9FC3B3BD65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3050141"/>
      </p:ext>
    </p:extLst>
  </p:cSld>
  <p:clrMapOvr>
    <a:masterClrMapping/>
  </p:clrMapOvr>
  <p:transition/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A4120-29A8-4815-A156-5B3DD7B6B9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6382265"/>
      </p:ext>
    </p:extLst>
  </p:cSld>
  <p:clrMapOvr>
    <a:masterClrMapping/>
  </p:clrMapOvr>
  <p:transition/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36AF47-D2F6-4D10-82E7-88A5BDEDF0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1978945"/>
      </p:ext>
    </p:extLst>
  </p:cSld>
  <p:clrMapOvr>
    <a:masterClrMapping/>
  </p:clrMapOvr>
  <p:transition/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C11EC77-B2DF-495D-990C-20F52B41DC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291806"/>
      </p:ext>
    </p:extLst>
  </p:cSld>
  <p:clrMapOvr>
    <a:masterClrMapping/>
  </p:clrMapOvr>
  <p:transition/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2062036"/>
      </p:ext>
    </p:extLst>
  </p:cSld>
  <p:clrMapOvr>
    <a:masterClrMapping/>
  </p:clrMapOvr>
  <p:transition/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F9740-3462-406C-B8AC-3F8C843548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6097707"/>
      </p:ext>
    </p:extLst>
  </p:cSld>
  <p:clrMapOvr>
    <a:masterClrMapping/>
  </p:clrMapOvr>
  <p:transition/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8D8A5-75A0-45B4-8F63-F267A6371A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3296678"/>
      </p:ext>
    </p:extLst>
  </p:cSld>
  <p:clrMapOvr>
    <a:masterClrMapping/>
  </p:clrMapOvr>
  <p:transition/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BCAE3F-0224-4B85-BC33-80C733ABD0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2814274"/>
      </p:ext>
    </p:extLst>
  </p:cSld>
  <p:clrMapOvr>
    <a:masterClrMapping/>
  </p:clrMapOvr>
  <p:transition/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92D2F-1DF0-4295-ACCA-126A65842E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54160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9A846-5CF8-4DE9-9D93-49DEBE7AE1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F728A-4B06-4BF5-80F4-B30E145AD44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F719E-670E-4072-903C-A3CCEE3225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0071544"/>
      </p:ext>
    </p:extLst>
  </p:cSld>
  <p:clrMapOvr>
    <a:masterClrMapping/>
  </p:clrMapOvr>
  <p:transition/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679E20-2CA8-43BA-A22C-3331680DDB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6951526"/>
      </p:ext>
    </p:extLst>
  </p:cSld>
  <p:clrMapOvr>
    <a:masterClrMapping/>
  </p:clrMapOvr>
  <p:transition/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465F8E-4606-42DF-B562-9FC3B3BD65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5266732"/>
      </p:ext>
    </p:extLst>
  </p:cSld>
  <p:clrMapOvr>
    <a:masterClrMapping/>
  </p:clrMapOvr>
  <p:transition/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A4120-29A8-4815-A156-5B3DD7B6B9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4915830"/>
      </p:ext>
    </p:extLst>
  </p:cSld>
  <p:clrMapOvr>
    <a:masterClrMapping/>
  </p:clrMapOvr>
  <p:transition/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36AF47-D2F6-4D10-82E7-88A5BDEDF0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354703"/>
      </p:ext>
    </p:extLst>
  </p:cSld>
  <p:clrMapOvr>
    <a:masterClrMapping/>
  </p:clrMapOvr>
  <p:transition/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C11EC77-B2DF-495D-990C-20F52B41DC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8106397"/>
      </p:ext>
    </p:extLst>
  </p:cSld>
  <p:clrMapOvr>
    <a:masterClrMapping/>
  </p:clrMapOvr>
  <p:transition/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5852846"/>
      </p:ext>
    </p:extLst>
  </p:cSld>
  <p:clrMapOvr>
    <a:masterClrMapping/>
  </p:clrMapOvr>
  <p:transition/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71B1E-41E3-4B5A-8057-85B1D5ABEC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1993424"/>
      </p:ext>
    </p:extLst>
  </p:cSld>
  <p:clrMapOvr>
    <a:masterClrMapping/>
  </p:clrMapOvr>
  <p:transition/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90D42-4047-4774-BCB5-835932BB4B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5682283"/>
      </p:ext>
    </p:extLst>
  </p:cSld>
  <p:clrMapOvr>
    <a:masterClrMapping/>
  </p:clrMapOvr>
  <p:transition/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AC6E07-87E6-471B-B9F6-F47C7C290E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289419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A9CE83-66A5-400B-A75B-3A34624040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D5BE8-D9B5-4A69-962D-7387D1699F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1705518"/>
      </p:ext>
    </p:extLst>
  </p:cSld>
  <p:clrMapOvr>
    <a:masterClrMapping/>
  </p:clrMapOvr>
  <p:transition/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412FB-BB65-4707-B3E1-9D20005F3F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5924321"/>
      </p:ext>
    </p:extLst>
  </p:cSld>
  <p:clrMapOvr>
    <a:masterClrMapping/>
  </p:clrMapOvr>
  <p:transition/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2A0EFB-5FB8-4938-8C99-21857089A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9961944"/>
      </p:ext>
    </p:extLst>
  </p:cSld>
  <p:clrMapOvr>
    <a:masterClrMapping/>
  </p:clrMapOvr>
  <p:transition/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FE74B0-0038-443E-8EEA-89F5C38415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4551238"/>
      </p:ext>
    </p:extLst>
  </p:cSld>
  <p:clrMapOvr>
    <a:masterClrMapping/>
  </p:clrMapOvr>
  <p:transition/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77C903-29AA-428F-B18C-F802AC0376C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2322589"/>
      </p:ext>
    </p:extLst>
  </p:cSld>
  <p:clrMapOvr>
    <a:masterClrMapping/>
  </p:clrMapOvr>
  <p:transition/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E713735-F354-45B7-B3C5-3EB5BC5332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9884572"/>
      </p:ext>
    </p:extLst>
  </p:cSld>
  <p:clrMapOvr>
    <a:masterClrMapping/>
  </p:clrMapOvr>
  <p:transition/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C81A855-8E5D-4F43-8881-DEE241483B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4011893"/>
      </p:ext>
    </p:extLst>
  </p:cSld>
  <p:clrMapOvr>
    <a:masterClrMapping/>
  </p:clrMapOvr>
  <p:transition/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Filename, optional: "View", "Header &amp;  Footer"</a:t>
            </a:r>
          </a:p>
        </p:txBody>
      </p:sp>
    </p:spTree>
    <p:extLst>
      <p:ext uri="{BB962C8B-B14F-4D97-AF65-F5344CB8AC3E}">
        <p14:creationId xmlns:p14="http://schemas.microsoft.com/office/powerpoint/2010/main" val="3005162025"/>
      </p:ext>
    </p:extLst>
  </p:cSld>
  <p:clrMapOvr>
    <a:masterClrMapping/>
  </p:clrMapOvr>
  <p:transition/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0C8219-BA3E-4BE8-B31F-36B4AB2AA7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BD5810D7-10E4-432B-96B9-DBFF75CE69B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3101934"/>
      </p:ext>
    </p:extLst>
  </p:cSld>
  <p:clrMapOvr>
    <a:masterClrMapping/>
  </p:clrMapOvr>
  <p:transition/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5BDB34-74F7-4AAE-B2A5-9D76936FA1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A3C776F-1DC8-4687-8D68-B484F334F36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543073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1626548-920E-4C18-BA1E-79531F5A87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BBE80F5-415A-4873-A3D2-A0715AEA44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15A5FB4-C1A4-4C29-A0E2-8D690B178B88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589245"/>
      </p:ext>
    </p:extLst>
  </p:cSld>
  <p:clrMapOvr>
    <a:masterClrMapping/>
  </p:clrMapOvr>
  <p:transition/>
  <p:hf hdr="0" ftr="0"/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8FD06A-AECF-43AE-BBF4-38A15AA893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C17F479F-CC19-4361-8B06-E5FF077AD50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8428598"/>
      </p:ext>
    </p:extLst>
  </p:cSld>
  <p:clrMapOvr>
    <a:masterClrMapping/>
  </p:clrMapOvr>
  <p:transition/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9AF851C-D203-4D24-96D6-5BDEFE2987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67BBA093-EB69-4FC0-B92F-5178EA6A414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3285764"/>
      </p:ext>
    </p:extLst>
  </p:cSld>
  <p:clrMapOvr>
    <a:masterClrMapping/>
  </p:clrMapOvr>
  <p:transition/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2" descr="HGST_aWDco_2C_nobur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© 2012 HGST, a Western Digital company</a:t>
            </a:r>
          </a:p>
        </p:txBody>
      </p:sp>
      <p:cxnSp>
        <p:nvCxnSpPr>
          <p:cNvPr id="6" name="Straight Connector 24"/>
          <p:cNvCxnSpPr>
            <a:cxnSpLocks noChangeShapeType="1"/>
          </p:cNvCxnSpPr>
          <p:nvPr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0D5901-65C4-422C-9284-2A22AD5B70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9555F01-68A1-4FB0-8D17-424F6313C88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0195592"/>
      </p:ext>
    </p:extLst>
  </p:cSld>
  <p:clrMapOvr>
    <a:masterClrMapping/>
  </p:clrMapOvr>
  <p:transition/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50D081-923B-426A-AFC9-A52ADC8630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4956A3E-6F86-4C33-878E-E0E1AA81C55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80829439"/>
      </p:ext>
    </p:extLst>
  </p:cSld>
  <p:clrMapOvr>
    <a:masterClrMapping/>
  </p:clrMapOvr>
  <p:transition/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8B14B85-D201-42AC-90B8-C5CAFCB4BC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7DA4B2FD-6BBF-455E-84AF-4FE74636929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3190797"/>
      </p:ext>
    </p:extLst>
  </p:cSld>
  <p:clrMapOvr>
    <a:masterClrMapping/>
  </p:clrMapOvr>
  <p:transition/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200"/>
            </a:lvl1pPr>
          </a:lstStyle>
          <a:p>
            <a:fld id="{DEB617C6-7177-46ED-BA5E-B01E5F4CDF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735D09E9-21FA-419D-A8B4-51C87F62513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3862987"/>
      </p:ext>
    </p:extLst>
  </p:cSld>
  <p:clrMapOvr>
    <a:masterClrMapping/>
  </p:clrMapOvr>
  <p:transition/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200"/>
            </a:lvl1pPr>
          </a:lstStyle>
          <a:p>
            <a:fld id="{68DA0D45-3A54-4E64-941B-998845D1E2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64ABDFD4-F46D-4336-8A7F-C8D4B161D88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1210870"/>
      </p:ext>
    </p:extLst>
  </p:cSld>
  <p:clrMapOvr>
    <a:masterClrMapping/>
  </p:clrMapOvr>
  <p:transition/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Filename, optional: "View", "Header &amp;  Footer"</a:t>
            </a:r>
          </a:p>
        </p:txBody>
      </p:sp>
    </p:spTree>
    <p:extLst>
      <p:ext uri="{BB962C8B-B14F-4D97-AF65-F5344CB8AC3E}">
        <p14:creationId xmlns:p14="http://schemas.microsoft.com/office/powerpoint/2010/main" val="1963290695"/>
      </p:ext>
    </p:extLst>
  </p:cSld>
  <p:clrMapOvr>
    <a:masterClrMapping/>
  </p:clrMapOvr>
  <p:transition/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977525-A72E-43C9-BA7D-15AA57EFCD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3376A9C-D445-46D0-8D16-8079D865977A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5260842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BF9C29-B4BB-4C0B-AD01-E697A33164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D0A476-A25B-4539-B867-565DC074BF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2005F66-9EF8-4CA2-B48A-CF20D557F60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7886885"/>
      </p:ext>
    </p:extLst>
  </p:cSld>
  <p:clrMapOvr>
    <a:masterClrMapping/>
  </p:clrMapOvr>
  <p:transition/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04AA016-F877-4BFA-AC13-F56E2E548D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46061F8-39A3-4D13-ABBA-C0F980C809A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0834163"/>
      </p:ext>
    </p:extLst>
  </p:cSld>
  <p:clrMapOvr>
    <a:masterClrMapping/>
  </p:clrMapOvr>
  <p:transition/>
  <p:hf hdr="0" ftr="0"/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1504DC-2820-4648-8E63-AEE8C0E222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F1BE5AD8-01D4-4758-BA53-6AED5554E9F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2488444"/>
      </p:ext>
    </p:extLst>
  </p:cSld>
  <p:clrMapOvr>
    <a:masterClrMapping/>
  </p:clrMapOvr>
  <p:transition/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424D42-3E46-4433-BFD5-824F429BBB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C8A2C447-9A22-4D09-A7E8-E46EA64CE15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25576867"/>
      </p:ext>
    </p:extLst>
  </p:cSld>
  <p:clrMapOvr>
    <a:masterClrMapping/>
  </p:clrMapOvr>
  <p:transition/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2" descr="HGST_aWDco_2C_nobur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© 2012 HGST, a Western Digital company</a:t>
            </a:r>
          </a:p>
        </p:txBody>
      </p:sp>
      <p:cxnSp>
        <p:nvCxnSpPr>
          <p:cNvPr id="6" name="Straight Connector 24"/>
          <p:cNvCxnSpPr>
            <a:cxnSpLocks noChangeShapeType="1"/>
          </p:cNvCxnSpPr>
          <p:nvPr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5F273F-AC14-448F-8163-8751DA7589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1BD35A8-9A6D-4EDF-9095-A2B515D517E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93825214"/>
      </p:ext>
    </p:extLst>
  </p:cSld>
  <p:clrMapOvr>
    <a:masterClrMapping/>
  </p:clrMapOvr>
  <p:transition/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E8A862-35E6-42D2-8864-CBC590EFEF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3F5C1AC-DE72-459E-8346-43353C3C7DF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3141904"/>
      </p:ext>
    </p:extLst>
  </p:cSld>
  <p:clrMapOvr>
    <a:masterClrMapping/>
  </p:clrMapOvr>
  <p:transition/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MS PGothic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DC937-1EE8-419C-96DF-CB60C5E9693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E562976-FD7E-41D6-A02E-58C877D6946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1574529"/>
      </p:ext>
    </p:extLst>
  </p:cSld>
  <p:clrMapOvr>
    <a:masterClrMapping/>
  </p:clrMapOvr>
  <p:transition/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200"/>
            </a:lvl1pPr>
          </a:lstStyle>
          <a:p>
            <a:fld id="{A9AD7C5E-0B4E-4BE6-9CE6-97DC50FE37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CA5DD09-2632-4A55-8DDF-DD0760E69004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21298225"/>
      </p:ext>
    </p:extLst>
  </p:cSld>
  <p:clrMapOvr>
    <a:masterClrMapping/>
  </p:clrMapOvr>
  <p:transition/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200"/>
            </a:lvl1pPr>
          </a:lstStyle>
          <a:p>
            <a:fld id="{46F01879-2A29-486E-9F12-4A28770186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E327190D-BBAB-46D2-A208-E5242F4FBC2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9335747"/>
      </p:ext>
    </p:extLst>
  </p:cSld>
  <p:clrMapOvr>
    <a:masterClrMapping/>
  </p:clrMapOvr>
  <p:transition/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21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163C78-F5BB-45DA-9EC7-4474004D36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0200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2158002"/>
      </p:ext>
    </p:extLst>
  </p:cSld>
  <p:clrMapOvr>
    <a:masterClrMapping/>
  </p:clrMapOvr>
  <p:transition/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56823"/>
      </p:ext>
    </p:extLst>
  </p:cSld>
  <p:clrMapOvr>
    <a:masterClrMapping/>
  </p:clrMapOvr>
  <p:transition/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153972"/>
      </p:ext>
    </p:extLst>
  </p:cSld>
  <p:clrMapOvr>
    <a:masterClrMapping/>
  </p:clrMapOvr>
  <p:transition/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9018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9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4363709"/>
      </p:ext>
    </p:extLst>
  </p:cSld>
  <p:clrMapOvr>
    <a:masterClrMapping/>
  </p:clrMapOvr>
  <p:transition/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995762"/>
      </p:ext>
    </p:extLst>
  </p:cSld>
  <p:clrMapOvr>
    <a:masterClrMapping/>
  </p:clrMapOvr>
  <p:transition/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41616"/>
      </p:ext>
    </p:extLst>
  </p:cSld>
  <p:clrMapOvr>
    <a:masterClrMapping/>
  </p:clrMapOvr>
  <p:transition/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175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D5EE095-B78D-4B15-B63B-3410D08EC5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8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732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750192"/>
      </p:ext>
    </p:extLst>
  </p:cSld>
  <p:clrMapOvr>
    <a:masterClrMapping/>
  </p:clrMapOvr>
  <p:transition/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501830"/>
      </p:ext>
    </p:extLst>
  </p:cSld>
  <p:clrMapOvr>
    <a:masterClrMapping/>
  </p:clrMapOvr>
  <p:transition/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21542"/>
      </p:ext>
    </p:extLst>
  </p:cSld>
  <p:clrMapOvr>
    <a:masterClrMapping/>
  </p:clrMapOvr>
  <p:transition/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15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66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916701"/>
      </p:ext>
    </p:extLst>
  </p:cSld>
  <p:clrMapOvr>
    <a:masterClrMapping/>
  </p:clrMapOvr>
  <p:transition/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239922"/>
      </p:ext>
    </p:extLst>
  </p:cSld>
  <p:clrMapOvr>
    <a:masterClrMapping/>
  </p:clrMapOvr>
  <p:transition/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564987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25CF30-F133-42D3-81C3-3BA6B01D7F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6817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45487" cy="258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879DC-12F6-4AD7-9B9C-17ABBF285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73986"/>
      </p:ext>
    </p:extLst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750621"/>
      </p:ext>
    </p:extLst>
  </p:cSld>
  <p:clrMapOvr>
    <a:masterClrMapping/>
  </p:clrMapOvr>
  <p:transition/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77CD57EA-8A2D-448F-9560-B2351A83EF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337306"/>
      </p:ext>
    </p:extLst>
  </p:cSld>
  <p:clrMapOvr>
    <a:masterClrMapping/>
  </p:clrMapOvr>
  <p:transition/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3C3E0A18-4A2C-4278-AC3E-C5209FBDC8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4056190"/>
      </p:ext>
    </p:extLst>
  </p:cSld>
  <p:clrMapOvr>
    <a:masterClrMapping/>
  </p:clrMapOvr>
  <p:transition/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A789EDB-A39E-49E5-B5E8-70CD9CD508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4902432"/>
      </p:ext>
    </p:extLst>
  </p:cSld>
  <p:clrMapOvr>
    <a:masterClrMapping/>
  </p:clrMapOvr>
  <p:transition/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0F0D6CCA-F75A-44C0-9DA2-EF97D02723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2012084"/>
      </p:ext>
    </p:extLst>
  </p:cSld>
  <p:clrMapOvr>
    <a:masterClrMapping/>
  </p:clrMapOvr>
  <p:transition/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A5716356-3643-4205-8163-ACFA51157A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0127433"/>
      </p:ext>
    </p:extLst>
  </p:cSld>
  <p:clrMapOvr>
    <a:masterClrMapping/>
  </p:clrMapOvr>
  <p:transition/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C3991D43-68D3-4364-B283-BED0AC4239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7102607"/>
      </p:ext>
    </p:extLst>
  </p:cSld>
  <p:clrMapOvr>
    <a:masterClrMapping/>
  </p:clrMapOvr>
  <p:transition/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887D5A2C-3BE4-4E19-A282-ED540CD9E0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180470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F09661-E92D-4A02-A333-46F2BC2AA2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DA5C73A1-1269-46DB-ABBA-443B962D47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2698717"/>
      </p:ext>
    </p:extLst>
  </p:cSld>
  <p:clrMapOvr>
    <a:masterClrMapping/>
  </p:clrMapOvr>
  <p:transition/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8931322B-CB5B-4048-9288-B5FA07ADCB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0585307"/>
      </p:ext>
    </p:extLst>
  </p:cSld>
  <p:clrMapOvr>
    <a:masterClrMapping/>
  </p:clrMapOvr>
  <p:transition/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B80224BC-8D66-46D8-96F2-9A07954E40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9350333"/>
      </p:ext>
    </p:extLst>
  </p:cSld>
  <p:clrMapOvr>
    <a:masterClrMapping/>
  </p:clrMapOvr>
  <p:transition/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605047"/>
      </p:ext>
    </p:extLst>
  </p:cSld>
  <p:clrMapOvr>
    <a:masterClrMapping/>
  </p:clrMapOvr>
  <p:transition/>
  <p:hf sldNum="0" hdr="0" ftr="0" dt="0"/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C52D-59E0-4CD2-9E6A-B85FA4811C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C8B2-B9E5-457B-A052-620A10D099A0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451386"/>
      </p:ext>
    </p:extLst>
  </p:cSld>
  <p:clrMapOvr>
    <a:masterClrMapping/>
  </p:clrMapOvr>
  <p:transition/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898F2-61D0-4390-AD15-54A576225B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04FDC-5185-47F8-B2BC-FCEFEAB2AEEF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0136438"/>
      </p:ext>
    </p:extLst>
  </p:cSld>
  <p:clrMapOvr>
    <a:masterClrMapping/>
  </p:clrMapOvr>
  <p:transition/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32DDD-1428-46F4-AAD8-B1EE337B70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B8CFC-3062-4700-8A00-127BB3CD8CF0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7249364"/>
      </p:ext>
    </p:extLst>
  </p:cSld>
  <p:clrMapOvr>
    <a:masterClrMapping/>
  </p:clrMapOvr>
  <p:transition/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97A13-740A-479A-934A-76E34B737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5F7C2-26B2-42D3-B988-32DC35077C20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26910"/>
      </p:ext>
    </p:extLst>
  </p:cSld>
  <p:clrMapOvr>
    <a:masterClrMapping/>
  </p:clrMapOvr>
  <p:transition/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1FF96-2721-4277-A9AF-24B030AD65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C288-0219-4A1B-88C9-8E8A75ADC9EF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586031"/>
      </p:ext>
    </p:extLst>
  </p:cSld>
  <p:clrMapOvr>
    <a:masterClrMapping/>
  </p:clrMapOvr>
  <p:transition/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F3B5-F6B7-4E44-B449-4FF1BFA869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AED38-DB20-4E1F-892D-047AE534AEB0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78875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FB6291-063E-4A7D-A9CB-3014A9A5D1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2960D-1A0E-497C-950C-D70FCB6641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17A95-50F1-45A8-A567-78D1B54E4493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9730694"/>
      </p:ext>
    </p:extLst>
  </p:cSld>
  <p:clrMapOvr>
    <a:masterClrMapping/>
  </p:clrMapOvr>
  <p:transition/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E56-740F-40E6-B837-FE7543A171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F649A-DE22-4AD8-AD29-3FCC6DFCFD81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213940"/>
      </p:ext>
    </p:extLst>
  </p:cSld>
  <p:clrMapOvr>
    <a:masterClrMapping/>
  </p:clrMapOvr>
  <p:transition/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39408-9C3F-471D-A612-93A55F2068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9D30-237C-42BB-B679-FCD49271A067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599592"/>
      </p:ext>
    </p:extLst>
  </p:cSld>
  <p:clrMapOvr>
    <a:masterClrMapping/>
  </p:clrMapOvr>
  <p:transition/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68DBA-6A52-4A9F-8709-8FA17E173A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BAAD9-D372-4674-84A2-E3F723147E47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251899"/>
      </p:ext>
    </p:extLst>
  </p:cSld>
  <p:clrMapOvr>
    <a:masterClrMapping/>
  </p:clrMapOvr>
  <p:transition/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HGST_KP_thin_background_corner_ligh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fontAlgn="auto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/>
                <a:cs typeface="+mn-cs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5028"/>
      </p:ext>
    </p:extLst>
  </p:cSld>
  <p:clrMapOvr>
    <a:masterClrMapping/>
  </p:clrMapOvr>
  <p:transition/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85E25-4D4C-4CA9-AEFB-5F26A62EE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AC69A-6824-4BCA-89DA-8CE1291797D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4961"/>
      </p:ext>
    </p:extLst>
  </p:cSld>
  <p:clrMapOvr>
    <a:masterClrMapping/>
  </p:clrMapOvr>
  <p:transition/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D4ED7-E64C-4606-B327-5D23B90E0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1432C-2BEB-4778-B473-A756126BE96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3519"/>
      </p:ext>
    </p:extLst>
  </p:cSld>
  <p:clrMapOvr>
    <a:masterClrMapping/>
  </p:clrMapOvr>
  <p:transition/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F07B7C8-FA27-41B4-A6AA-145C0F9B9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fld id="{CD445D6A-744C-457C-9AFA-D583D7232668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2934"/>
      </p:ext>
    </p:extLst>
  </p:cSld>
  <p:clrMapOvr>
    <a:masterClrMapping/>
  </p:clrMapOvr>
  <p:transition/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68FBF-AAE9-4AE9-8B5D-BFA83D2B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5555-D154-4258-99F7-9D20E0B893A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6076"/>
      </p:ext>
    </p:extLst>
  </p:cSld>
  <p:clrMapOvr>
    <a:masterClrMapping/>
  </p:clrMapOvr>
  <p:transition/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3206-D75C-434A-AB7A-A02B5FFC8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7999A-FAB8-427F-AA4E-DC488DB3C401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729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5CE460B-620B-4D2C-A644-FB265B4A88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2" descr="HGST_aWDco_2C_noburs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fontAlgn="auto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/>
                <a:cs typeface="+mn-cs"/>
              </a:rPr>
              <a:t>© 2012 HGST, a Western Digital company</a:t>
            </a:r>
          </a:p>
        </p:txBody>
      </p:sp>
      <p:cxnSp>
        <p:nvCxnSpPr>
          <p:cNvPr id="6" name="Straight Connector 24"/>
          <p:cNvCxnSpPr>
            <a:cxnSpLocks noChangeShapeType="1"/>
          </p:cNvCxnSpPr>
          <p:nvPr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029EE0B-48E3-46A6-94AC-50AFE5FE6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fld id="{CBCAEF7B-D779-4127-9D33-3987BCF357B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9586"/>
      </p:ext>
    </p:extLst>
  </p:cSld>
  <p:clrMapOvr>
    <a:masterClrMapping/>
  </p:clrMapOvr>
  <p:transition/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818073D4-0B9A-419A-9380-9EEE61171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fld id="{4F2EBC22-BF60-4AB0-8FD8-23710D95E4F6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4404"/>
      </p:ext>
    </p:extLst>
  </p:cSld>
  <p:clrMapOvr>
    <a:masterClrMapping/>
  </p:clrMapOvr>
  <p:transition/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2B7D7D33-2EAC-4F7A-835D-A6ED927CB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fld id="{143F42A6-86E0-4FDB-9CBF-7C8D06F40D89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6678"/>
      </p:ext>
    </p:extLst>
  </p:cSld>
  <p:clrMapOvr>
    <a:masterClrMapping/>
  </p:clrMapOvr>
  <p:transition/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765B90F6-49E0-4C8E-8B59-55D699DC7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fld id="{3768B31A-F9BB-40C9-9CF2-EB6E96E7154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7898"/>
      </p:ext>
    </p:extLst>
  </p:cSld>
  <p:clrMapOvr>
    <a:masterClrMapping/>
  </p:clrMapOvr>
  <p:transition/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730599B-9A1E-4673-BD2C-EDB479543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/>
            </a:lvl1pPr>
          </a:lstStyle>
          <a:p>
            <a:pPr>
              <a:defRPr/>
            </a:pPr>
            <a:fld id="{9B10EDA2-88C6-4D7D-B7E7-A1C5BBB742D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5662"/>
      </p:ext>
    </p:extLst>
  </p:cSld>
  <p:clrMapOvr>
    <a:masterClrMapping/>
  </p:clrMapOvr>
  <p:transition/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pic>
        <p:nvPicPr>
          <p:cNvPr id="6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081104"/>
      </p:ext>
    </p:extLst>
  </p:cSld>
  <p:clrMapOvr>
    <a:masterClrMapping/>
  </p:clrMapOvr>
  <p:transition/>
  <p:hf sldNum="0" hdr="0" ftr="0" dt="0"/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C7639-A60F-43F2-80E4-6BBBE2F6D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A7FF-54EC-422B-8298-E9CE985A0E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702319"/>
      </p:ext>
    </p:extLst>
  </p:cSld>
  <p:clrMapOvr>
    <a:masterClrMapping/>
  </p:clrMapOvr>
  <p:transition/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4E906-F1BC-42D3-B02B-2268BDC72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B8412-0ADD-4252-8B17-80232C250A8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466415"/>
      </p:ext>
    </p:extLst>
  </p:cSld>
  <p:clrMapOvr>
    <a:masterClrMapping/>
  </p:clrMapOvr>
  <p:transition/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5149-EB58-4183-9AF7-A738BF8B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3FE0-800F-4416-8690-F4299C327A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1737"/>
      </p:ext>
    </p:extLst>
  </p:cSld>
  <p:clrMapOvr>
    <a:masterClrMapping/>
  </p:clrMapOvr>
  <p:transition/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BF5D8-5792-45AD-A27B-C65B811E8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85DA6-CCDF-43EC-BEE5-1368F9408F06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8089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2741-3C9F-47BA-815E-DCDE7257E1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C1582-1548-453F-8D49-A9DB2B861D7D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320DF7-8B96-4500-B603-28B2E79E63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B6894-6518-42F4-B6D8-BCAE04F83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DCFD-03C2-434D-A972-103B2B92F75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274075"/>
      </p:ext>
    </p:extLst>
  </p:cSld>
  <p:clrMapOvr>
    <a:masterClrMapping/>
  </p:clrMapOvr>
  <p:transition/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7279-F138-4222-B123-DC511C11F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7533-2D3B-475F-BCA7-D5AACBE356F5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091844"/>
      </p:ext>
    </p:extLst>
  </p:cSld>
  <p:clrMapOvr>
    <a:masterClrMapping/>
  </p:clrMapOvr>
  <p:transition/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C5BA-A5A0-44D1-A237-0A8ADD178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31128-1FF1-413D-9878-EA16BD564FD9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81274"/>
      </p:ext>
    </p:extLst>
  </p:cSld>
  <p:clrMapOvr>
    <a:masterClrMapping/>
  </p:clrMapOvr>
  <p:transition/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731E8-49C5-448C-99A5-880AEDAF8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3EB1-E352-4E8D-A3F6-66AC45F89A84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160890"/>
      </p:ext>
    </p:extLst>
  </p:cSld>
  <p:clrMapOvr>
    <a:masterClrMapping/>
  </p:clrMapOvr>
  <p:transition/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DE9A-4DFC-4F50-ADDB-AD1E59D45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FE586-0924-473C-9F30-80D81B84675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323168"/>
      </p:ext>
    </p:extLst>
  </p:cSld>
  <p:clrMapOvr>
    <a:masterClrMapping/>
  </p:clrMapOvr>
  <p:transition/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5A09B-FDDA-4CB3-B1EA-A5AED310F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1232-2AC5-47B7-9D6E-C6095477D479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298941"/>
      </p:ext>
    </p:extLst>
  </p:cSld>
  <p:clrMapOvr>
    <a:masterClrMapping/>
  </p:clrMapOvr>
  <p:transition/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927601"/>
      </p:ext>
    </p:extLst>
  </p:cSld>
  <p:clrMapOvr>
    <a:masterClrMapping/>
  </p:clrMapOvr>
  <p:transition/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3FC7C85-2AD6-4760-AC4D-5878CD9E0D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9682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F07C2128-9C2A-4791-B669-D99EB0F5EE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6610189"/>
      </p:ext>
    </p:extLst>
  </p:cSld>
  <p:clrMapOvr>
    <a:masterClrMapping/>
  </p:clrMapOvr>
  <p:transition/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868318FC-1241-4673-B23B-560A3EB207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956128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96671F-A36E-4CAC-A8A7-A34911D9E4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57A7410E-E1E6-4C3D-BEA1-07CEA59AFA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5194919"/>
      </p:ext>
    </p:extLst>
  </p:cSld>
  <p:clrMapOvr>
    <a:masterClrMapping/>
  </p:clrMapOvr>
  <p:transition/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2BA8919-0A2D-470D-8F29-8617D197D5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617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99BC2DA3-40FB-406C-98D8-0AA93C6B5C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2972838"/>
      </p:ext>
    </p:extLst>
  </p:cSld>
  <p:clrMapOvr>
    <a:masterClrMapping/>
  </p:clrMapOvr>
  <p:transition/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EC62E1F-630C-422D-B33A-BEFD46C360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3146186"/>
      </p:ext>
    </p:extLst>
  </p:cSld>
  <p:clrMapOvr>
    <a:masterClrMapping/>
  </p:clrMapOvr>
  <p:transition/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2103F087-8A2A-4D5A-8080-388279476E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2325623"/>
      </p:ext>
    </p:extLst>
  </p:cSld>
  <p:clrMapOvr>
    <a:masterClrMapping/>
  </p:clrMapOvr>
  <p:transition/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48E09FC9-011A-458B-AA25-08A5540D0B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9540850"/>
      </p:ext>
    </p:extLst>
  </p:cSld>
  <p:clrMapOvr>
    <a:masterClrMapping/>
  </p:clrMapOvr>
  <p:transition/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EA259004-8926-412B-BAEC-8D1E4D3A66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6439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49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9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037882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689273"/>
      </p:ext>
    </p:extLst>
  </p:cSld>
  <p:clrMapOvr>
    <a:masterClrMapping/>
  </p:clrMapOvr>
  <p:transition/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4137832"/>
      </p:ext>
    </p:extLst>
  </p:cSld>
  <p:clrMapOvr>
    <a:masterClrMapping/>
  </p:clrMapOvr>
  <p:transition/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233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1478958"/>
      </p:ext>
    </p:extLst>
  </p:cSld>
  <p:clrMapOvr>
    <a:masterClrMapping/>
  </p:clrMapOvr>
  <p:transition/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ＭＳ Ｐゴシック" pitchFamily="34" charset="-128"/>
                <a:cs typeface="Arial" charset="0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0757190"/>
      </p:ext>
    </p:extLst>
  </p:cSld>
  <p:clrMapOvr>
    <a:masterClrMapping/>
  </p:clrMapOvr>
  <p:transition/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9839"/>
      </p:ext>
    </p:extLst>
  </p:cSld>
  <p:clrMapOvr>
    <a:masterClrMapping/>
  </p:clrMapOvr>
  <p:transition/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602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pic>
        <p:nvPicPr>
          <p:cNvPr id="6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564002"/>
      </p:ext>
    </p:extLst>
  </p:cSld>
  <p:clrMapOvr>
    <a:masterClrMapping/>
  </p:clrMapOvr>
  <p:transition/>
  <p:hf sldNum="0" hdr="0" ftr="0" dt="0"/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C7639-A60F-43F2-80E4-6BBBE2F6D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A7FF-54EC-422B-8298-E9CE985A0E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65024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452F82-1735-4123-8625-46EB788889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4E906-F1BC-42D3-B02B-2268BDC72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B8412-0ADD-4252-8B17-80232C250A8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694932"/>
      </p:ext>
    </p:extLst>
  </p:cSld>
  <p:clrMapOvr>
    <a:masterClrMapping/>
  </p:clrMapOvr>
  <p:transition/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5149-EB58-4183-9AF7-A738BF8B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3FE0-800F-4416-8690-F4299C327A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426221"/>
      </p:ext>
    </p:extLst>
  </p:cSld>
  <p:clrMapOvr>
    <a:masterClrMapping/>
  </p:clrMapOvr>
  <p:transition/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BF5D8-5792-45AD-A27B-C65B811E8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85DA6-CCDF-43EC-BEE5-1368F9408F06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286332"/>
      </p:ext>
    </p:extLst>
  </p:cSld>
  <p:clrMapOvr>
    <a:masterClrMapping/>
  </p:clrMapOvr>
  <p:transition/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B6894-6518-42F4-B6D8-BCAE04F83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DCFD-03C2-434D-A972-103B2B92F75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395729"/>
      </p:ext>
    </p:extLst>
  </p:cSld>
  <p:clrMapOvr>
    <a:masterClrMapping/>
  </p:clrMapOvr>
  <p:transition/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7279-F138-4222-B123-DC511C11F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7533-2D3B-475F-BCA7-D5AACBE356F5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811587"/>
      </p:ext>
    </p:extLst>
  </p:cSld>
  <p:clrMapOvr>
    <a:masterClrMapping/>
  </p:clrMapOvr>
  <p:transition/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C5BA-A5A0-44D1-A237-0A8ADD178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31128-1FF1-413D-9878-EA16BD564FD9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07371"/>
      </p:ext>
    </p:extLst>
  </p:cSld>
  <p:clrMapOvr>
    <a:masterClrMapping/>
  </p:clrMapOvr>
  <p:transition/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731E8-49C5-448C-99A5-880AEDAF8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3EB1-E352-4E8D-A3F6-66AC45F89A84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053137"/>
      </p:ext>
    </p:extLst>
  </p:cSld>
  <p:clrMapOvr>
    <a:masterClrMapping/>
  </p:clrMapOvr>
  <p:transition/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DE9A-4DFC-4F50-ADDB-AD1E59D45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FE586-0924-473C-9F30-80D81B84675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963634"/>
      </p:ext>
    </p:extLst>
  </p:cSld>
  <p:clrMapOvr>
    <a:masterClrMapping/>
  </p:clrMapOvr>
  <p:transition/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5A09B-FDDA-4CB3-B1EA-A5AED310F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1232-2AC5-47B7-9D6E-C6095477D479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776618"/>
      </p:ext>
    </p:extLst>
  </p:cSld>
  <p:clrMapOvr>
    <a:masterClrMapping/>
  </p:clrMapOvr>
  <p:transition/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61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388A422-45F4-46CB-AF20-577924C514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56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66186"/>
      </p:ext>
    </p:extLst>
  </p:cSld>
  <p:clrMapOvr>
    <a:masterClrMapping/>
  </p:clrMapOvr>
  <p:transition/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023510"/>
      </p:ext>
    </p:extLst>
  </p:cSld>
  <p:clrMapOvr>
    <a:masterClrMapping/>
  </p:clrMapOvr>
  <p:transition/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379237"/>
      </p:ext>
    </p:extLst>
  </p:cSld>
  <p:clrMapOvr>
    <a:masterClrMapping/>
  </p:clrMapOvr>
  <p:transition/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880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638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854781"/>
      </p:ext>
    </p:extLst>
  </p:cSld>
  <p:clrMapOvr>
    <a:masterClrMapping/>
  </p:clrMapOvr>
  <p:transition/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1051"/>
      </p:ext>
    </p:extLst>
  </p:cSld>
  <p:clrMapOvr>
    <a:masterClrMapping/>
  </p:clrMapOvr>
  <p:transition/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337423"/>
      </p:ext>
    </p:extLst>
  </p:cSld>
  <p:clrMapOvr>
    <a:masterClrMapping/>
  </p:clrMapOvr>
  <p:transition/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smtClean="0"/>
              <a:t>HGST Confidential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5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CBB3DD-911E-4953-97DE-3B531D2464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039895"/>
      </p:ext>
    </p:extLst>
  </p:cSld>
  <p:clrMapOvr>
    <a:masterClrMapping/>
  </p:clrMapOvr>
  <p:transition/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2899" y="353296"/>
            <a:ext cx="2305051" cy="789893"/>
          </a:xfrm>
          <a:prstGeom prst="rect">
            <a:avLst/>
          </a:prstGeom>
        </p:spPr>
      </p:pic>
      <p:pic>
        <p:nvPicPr>
          <p:cNvPr id="23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pic>
        <p:nvPicPr>
          <p:cNvPr id="22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181350" y="426856"/>
            <a:ext cx="5962650" cy="6431144"/>
          </a:xfrm>
          <a:prstGeom prst="rect">
            <a:avLst/>
          </a:prstGeom>
        </p:spPr>
      </p:pic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527050" y="6380851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92402" y="63445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2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4865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349489"/>
      </p:ext>
    </p:extLst>
  </p:cSld>
  <p:clrMapOvr>
    <a:masterClrMapping/>
  </p:clrMapOvr>
  <p:transition/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614061"/>
      </p:ext>
    </p:extLst>
  </p:cSld>
  <p:clrMapOvr>
    <a:masterClrMapping/>
  </p:clrMapOvr>
  <p:transition/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2" name="Rectangle 20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Rectangle 21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18273"/>
      </p:ext>
    </p:extLst>
  </p:cSld>
  <p:clrMapOvr>
    <a:masterClrMapping/>
  </p:clrMapOvr>
  <p:transition/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431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5574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52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6157509"/>
      </p:ext>
    </p:extLst>
  </p:cSld>
  <p:clrMapOvr>
    <a:masterClrMapping/>
  </p:clrMapOvr>
  <p:transition/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667314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58B455-24B8-48ED-A3A1-111885B4E9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080228"/>
      </p:ext>
    </p:extLst>
  </p:cSld>
  <p:clrMapOvr>
    <a:masterClrMapping/>
  </p:clrMapOvr>
  <p:transition/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fld id="{20F095AD-AE88-4357-B2F1-2D2E5989BA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2780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pic>
        <p:nvPicPr>
          <p:cNvPr id="6" name="Picture 13" descr="HGST_aWDco_2C_301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251447"/>
      </p:ext>
    </p:extLst>
  </p:cSld>
  <p:clrMapOvr>
    <a:masterClrMapping/>
  </p:clrMapOvr>
  <p:transition/>
  <p:hf sldNum="0" hdr="0" ftr="0" dt="0"/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C7639-A60F-43F2-80E4-6BBBE2F6D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A7FF-54EC-422B-8298-E9CE985A0E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457539"/>
      </p:ext>
    </p:extLst>
  </p:cSld>
  <p:clrMapOvr>
    <a:masterClrMapping/>
  </p:clrMapOvr>
  <p:transition/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4E906-F1BC-42D3-B02B-2268BDC72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B8412-0ADD-4252-8B17-80232C250A8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501391"/>
      </p:ext>
    </p:extLst>
  </p:cSld>
  <p:clrMapOvr>
    <a:masterClrMapping/>
  </p:clrMapOvr>
  <p:transition/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5149-EB58-4183-9AF7-A738BF8B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3FE0-800F-4416-8690-F4299C327AAC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22185"/>
      </p:ext>
    </p:extLst>
  </p:cSld>
  <p:clrMapOvr>
    <a:masterClrMapping/>
  </p:clrMapOvr>
  <p:transition/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BF5D8-5792-45AD-A27B-C65B811E8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85DA6-CCDF-43EC-BEE5-1368F9408F06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277142"/>
      </p:ext>
    </p:extLst>
  </p:cSld>
  <p:clrMapOvr>
    <a:masterClrMapping/>
  </p:clrMapOvr>
  <p:transition/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B6894-6518-42F4-B6D8-BCAE04F83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DCFD-03C2-434D-A972-103B2B92F75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84240"/>
      </p:ext>
    </p:extLst>
  </p:cSld>
  <p:clrMapOvr>
    <a:masterClrMapping/>
  </p:clrMapOvr>
  <p:transition/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7279-F138-4222-B123-DC511C11F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7533-2D3B-475F-BCA7-D5AACBE356F5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51656"/>
      </p:ext>
    </p:extLst>
  </p:cSld>
  <p:clrMapOvr>
    <a:masterClrMapping/>
  </p:clrMapOvr>
  <p:transition/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FC5BA-A5A0-44D1-A237-0A8ADD178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31128-1FF1-413D-9878-EA16BD564FD9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3237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376B09-FD07-4BCD-97A5-944056811C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731E8-49C5-448C-99A5-880AEDAF8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3EB1-E352-4E8D-A3F6-66AC45F89A84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836427"/>
      </p:ext>
    </p:extLst>
  </p:cSld>
  <p:clrMapOvr>
    <a:masterClrMapping/>
  </p:clrMapOvr>
  <p:transition/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DE9A-4DFC-4F50-ADDB-AD1E59D45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FE586-0924-473C-9F30-80D81B846758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832914"/>
      </p:ext>
    </p:extLst>
  </p:cSld>
  <p:clrMapOvr>
    <a:masterClrMapping/>
  </p:clrMapOvr>
  <p:transition/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5A09B-FDDA-4CB3-B1EA-A5AED310F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61232-2AC5-47B7-9D6E-C6095477D479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266925"/>
      </p:ext>
    </p:extLst>
  </p:cSld>
  <p:clrMapOvr>
    <a:masterClrMapping/>
  </p:clrMapOvr>
  <p:transition/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Clr>
                <a:srgbClr val="FF0000"/>
              </a:buClr>
              <a:defRPr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sz="900" smtClean="0">
                <a:solidFill>
                  <a:srgbClr val="000000"/>
                </a:solidFill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3796980"/>
      </p:ext>
    </p:extLst>
  </p:cSld>
  <p:clrMapOvr>
    <a:masterClrMapping/>
  </p:clrMapOvr>
  <p:transition/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F5A94-4E54-44AE-BEAB-015B2CDCF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1461960"/>
      </p:ext>
    </p:extLst>
  </p:cSld>
  <p:clrMapOvr>
    <a:masterClrMapping/>
  </p:clrMapOvr>
  <p:transition/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D62E9-9007-4E80-B5ED-F2D600CCC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044081"/>
      </p:ext>
    </p:extLst>
  </p:cSld>
  <p:clrMapOvr>
    <a:masterClrMapping/>
  </p:clrMapOvr>
  <p:transition/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smtClean="0">
                <a:solidFill>
                  <a:srgbClr val="000000"/>
                </a:solidFill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142A-0AC8-414F-B746-59ACB37F5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3675121"/>
      </p:ext>
    </p:extLst>
  </p:cSld>
  <p:clrMapOvr>
    <a:masterClrMapping/>
  </p:clrMapOvr>
  <p:transition/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3D019-2A2A-45D7-9233-D4D80714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0409069"/>
      </p:ext>
    </p:extLst>
  </p:cSld>
  <p:clrMapOvr>
    <a:masterClrMapping/>
  </p:clrMapOvr>
  <p:transition/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AC4B6-AF25-43FB-833A-DE761DF9D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6132250"/>
      </p:ext>
    </p:extLst>
  </p:cSld>
  <p:clrMapOvr>
    <a:masterClrMapping/>
  </p:clrMapOvr>
  <p:transition/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231775" indent="-231775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>
              <a:solidFill>
                <a:srgbClr val="000000"/>
              </a:solidFill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22" descr="HGST_aWDco_2C_noburs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sz="900" smtClean="0">
                <a:solidFill>
                  <a:srgbClr val="000000"/>
                </a:solidFill>
              </a:rPr>
              <a:t>© 2012 HGST, a Western Digital company</a:t>
            </a:r>
          </a:p>
        </p:txBody>
      </p:sp>
      <p:cxnSp>
        <p:nvCxnSpPr>
          <p:cNvPr id="6" name="Straight Connector 24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C1F5-0D06-4330-95AE-135449508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925906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3" name="Straight Connector 5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8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6" name="Straight Connector 18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9702EA-C22D-4C40-8C27-1FC2F86F64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smtClean="0">
                <a:solidFill>
                  <a:srgbClr val="000000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E726-B87D-47F2-8536-30CE79FE7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7611841"/>
      </p:ext>
    </p:extLst>
  </p:cSld>
  <p:clrMapOvr>
    <a:masterClrMapping/>
  </p:clrMapOvr>
  <p:transition/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smtClean="0">
                <a:solidFill>
                  <a:srgbClr val="000000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370C-3094-4BA5-8720-769A718B9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2900553"/>
      </p:ext>
    </p:extLst>
  </p:cSld>
  <p:clrMapOvr>
    <a:masterClrMapping/>
  </p:clrMapOvr>
  <p:transition/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961EE64-EC28-4AD2-9E93-473EF5A51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4778247"/>
      </p:ext>
    </p:extLst>
  </p:cSld>
  <p:clrMapOvr>
    <a:masterClrMapping/>
  </p:clrMapOvr>
  <p:transition/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0A81F7E-0C7C-4034-9DA4-868924082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7708533"/>
      </p:ext>
    </p:extLst>
  </p:cSld>
  <p:clrMapOvr>
    <a:masterClrMapping/>
  </p:clrMapOvr>
  <p:transition/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295768"/>
      </p:ext>
    </p:extLst>
  </p:cSld>
  <p:clrMapOvr>
    <a:masterClrMapping/>
  </p:clrMapOvr>
  <p:transition/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C078-6AF0-4300-B787-9FDAE6DC11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3778227"/>
      </p:ext>
    </p:extLst>
  </p:cSld>
  <p:clrMapOvr>
    <a:masterClrMapping/>
  </p:clrMapOvr>
  <p:transition/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BABD0-CA4E-421D-AA02-76FB1E1243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2385290"/>
      </p:ext>
    </p:extLst>
  </p:cSld>
  <p:clrMapOvr>
    <a:masterClrMapping/>
  </p:clrMapOvr>
  <p:transition/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D39FF6DE-0D75-4D67-8ABC-3022B3E537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56810799"/>
      </p:ext>
    </p:extLst>
  </p:cSld>
  <p:clrMapOvr>
    <a:masterClrMapping/>
  </p:clrMapOvr>
  <p:transition/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A644F-0C8E-4B1F-9951-E517243BA3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4408904"/>
      </p:ext>
    </p:extLst>
  </p:cSld>
  <p:clrMapOvr>
    <a:masterClrMapping/>
  </p:clrMapOvr>
  <p:transition/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58BF5-EBD2-4185-9688-87A59BCED8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422410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A5D6869-ED6C-4DFF-8869-6046F1A3D9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31775" indent="-231775"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" name="Picture 21" descr="HGST_aWDco_2C_noburs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>
            <a:off x="0" y="65579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1EB1DE24-19AD-4AEA-99C4-06A01F9054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9490591"/>
      </p:ext>
    </p:extLst>
  </p:cSld>
  <p:clrMapOvr>
    <a:masterClrMapping/>
  </p:clrMapOvr>
  <p:transition/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01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90113"/>
            <a:ext cx="5111750" cy="566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32986"/>
            <a:ext cx="3008313" cy="4093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5F50A47B-AC31-42F6-959A-ABFBF0353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1007825"/>
      </p:ext>
    </p:extLst>
  </p:cSld>
  <p:clrMapOvr>
    <a:masterClrMapping/>
  </p:clrMapOvr>
  <p:transition/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844675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D3CC3402-F248-40FA-96DC-AF933EFC18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0838477"/>
      </p:ext>
    </p:extLst>
  </p:cSld>
  <p:clrMapOvr>
    <a:masterClrMapping/>
  </p:clrMapOvr>
  <p:transition/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6E119ECD-5B08-453B-BB9E-815CEB8332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23656149"/>
      </p:ext>
    </p:extLst>
  </p:cSld>
  <p:clrMapOvr>
    <a:masterClrMapping/>
  </p:clrMapOvr>
  <p:transition/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0D020A5A-E9A6-4995-9D3D-9C2F535081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 dirty="0"/>
              <a:t>HGST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3885447"/>
      </p:ext>
    </p:extLst>
  </p:cSld>
  <p:clrMapOvr>
    <a:masterClrMapping/>
  </p:clrMapOvr>
  <p:transition/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34F3CC-D181-4F56-BB62-5EBBB08E20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4797616"/>
      </p:ext>
    </p:extLst>
  </p:cSld>
  <p:clrMapOvr>
    <a:masterClrMapping/>
  </p:clrMapOvr>
  <p:transition/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34F3CC-D181-4F56-BB62-5EBBB08E205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mtClean="0"/>
              <a:t>HGST Confidential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463935"/>
      </p:ext>
    </p:extLst>
  </p:cSld>
  <p:clrMapOvr>
    <a:masterClrMapping/>
  </p:clrMapOvr>
  <p:transition/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3886200" y="6248400"/>
            <a:ext cx="1676400" cy="4270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Confidential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915050"/>
      </p:ext>
    </p:extLst>
  </p:cSld>
  <p:clrMapOvr>
    <a:masterClrMapping/>
  </p:clrMapOvr>
  <p:transition/>
  <p:hf sldNum="0" hdr="0" ftr="0" dt="0"/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7FEA9-9033-447B-9105-773216EB12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4F613A1-6297-42A6-A547-F9AAE745D2EA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775448"/>
      </p:ext>
    </p:extLst>
  </p:cSld>
  <p:clrMapOvr>
    <a:masterClrMapping/>
  </p:clrMapOvr>
  <p:transition/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B58E6-A3FF-46DF-9EB4-C71757053B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0B1FFE1-0430-498E-9D4D-2716A0054943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9135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A7AD7-3C5E-4450-B520-8C51C64515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D0AE8-7A58-4ABE-B057-D5E99A833E0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59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809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5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59BBD6-6C06-48B2-8031-C96566C063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2EF28-0214-415A-BC8F-4C9651D86B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5488E17-FD2B-4F90-988B-B30DF77922A7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90777"/>
      </p:ext>
    </p:extLst>
  </p:cSld>
  <p:clrMapOvr>
    <a:masterClrMapping/>
  </p:clrMapOvr>
  <p:transition/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3D24C-3A0B-428D-B490-27FD597E7B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C96825-335C-43C5-AB5A-07EDC587FA60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75356"/>
      </p:ext>
    </p:extLst>
  </p:cSld>
  <p:clrMapOvr>
    <a:masterClrMapping/>
  </p:clrMapOvr>
  <p:transition/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62620-6609-49F3-81E1-1CAE88321A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0996942-FD93-4B0C-B9CA-7494E21B878F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623126"/>
      </p:ext>
    </p:extLst>
  </p:cSld>
  <p:clrMapOvr>
    <a:masterClrMapping/>
  </p:clrMapOvr>
  <p:transition/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D9F6-660A-48A0-8EE1-B91B783D3E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B93737-DF3A-490A-831E-8F7BBF8879F6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186512"/>
      </p:ext>
    </p:extLst>
  </p:cSld>
  <p:clrMapOvr>
    <a:masterClrMapping/>
  </p:clrMapOvr>
  <p:transition/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9D83-E1EC-426C-9EF3-4A50218225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350A63-5737-475E-A68B-6F3BC07FE2A4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328313"/>
      </p:ext>
    </p:extLst>
  </p:cSld>
  <p:clrMapOvr>
    <a:masterClrMapping/>
  </p:clrMapOvr>
  <p:transition/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44E36-A954-4920-9838-47FC045501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9043C5C-537A-49E8-AF84-8ECA73490914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359716"/>
      </p:ext>
    </p:extLst>
  </p:cSld>
  <p:clrMapOvr>
    <a:masterClrMapping/>
  </p:clrMapOvr>
  <p:transition/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6A36-11D1-47AC-BBC4-164387B2F7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EFF9E93-452C-43BF-88EF-CB69D46BEF39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351296"/>
      </p:ext>
    </p:extLst>
  </p:cSld>
  <p:clrMapOvr>
    <a:masterClrMapping/>
  </p:clrMapOvr>
  <p:transition/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6BB06-0DC3-4116-8C8D-DD8A7339EB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1FB887-0F20-4C08-8D19-D25B1FD75130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536739"/>
      </p:ext>
    </p:extLst>
  </p:cSld>
  <p:clrMapOvr>
    <a:masterClrMapping/>
  </p:clrMapOvr>
  <p:transition/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131F-1677-4FD4-A81E-3F0179CEF3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62181"/>
      </p:ext>
    </p:extLst>
  </p:cSld>
  <p:clrMapOvr>
    <a:masterClrMapping/>
  </p:clrMapOvr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DC0F2-EA68-4D50-AEAC-E7E713F7D98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32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D40C06-4341-4511-AA79-F26934BF5E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806F3-2FFB-4700-B5CC-678F7EAAE4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40018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D4C5A-004F-4337-BFA3-938AB82907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32055"/>
      </p:ext>
    </p:extLst>
  </p:cSld>
  <p:clrMapOvr>
    <a:masterClrMapping/>
  </p:clrMapOvr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7EE21-5352-4B2B-ADB3-61E0AEB59F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59366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F94E3-0AAF-432C-882A-BC88D5583F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0028"/>
      </p:ext>
    </p:extLst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AA3E6-D1E0-44C8-8A0B-92F3831385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43222"/>
      </p:ext>
    </p:extLst>
  </p:cSld>
  <p:clrMapOvr>
    <a:masterClrMapping/>
  </p:clrMapOvr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41655-3AF3-455B-9A4F-E8B6D6F3AC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60818"/>
      </p:ext>
    </p:extLst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0F402-2D69-40CF-8A51-ED06C336712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58844"/>
      </p:ext>
    </p:extLst>
  </p:cSld>
  <p:clrMapOvr>
    <a:masterClrMapping/>
  </p:clrMapOvr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212EB-DB80-40EB-8928-AAB9C6958A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91671"/>
      </p:ext>
    </p:extLst>
  </p:cSld>
  <p:clrMapOvr>
    <a:masterClrMapping/>
  </p:clrMapOvr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8E3B0-9C4B-4660-8229-046E2E762E7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6029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790112"/>
            <a:ext cx="2117725" cy="55043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790112"/>
            <a:ext cx="6205538" cy="54954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DAF5AA-C8B4-4738-8368-0B2C40D45F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457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solidFill>
                  <a:srgbClr val="A5002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E6BB7D-D593-4351-8AEC-F17F79B568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GST_aWDco_2C_301c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2" descr="HGST_KP_thin_background_corner_lighte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0" y="371475"/>
            <a:ext cx="60134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HGST_KP_thin_background_corner.jpg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500" y="488496"/>
            <a:ext cx="5905500" cy="636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3" descr="HGST_KP_thin_background_corner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50" y="427038"/>
            <a:ext cx="5962650" cy="643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28638" y="5934075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0" y="2895600"/>
            <a:ext cx="4850168" cy="106521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82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7050" y="4457700"/>
            <a:ext cx="3534386" cy="584200"/>
          </a:xfrm>
        </p:spPr>
        <p:txBody>
          <a:bodyPr lIns="0" tIns="0" rIns="0" bIns="0" anchor="b"/>
          <a:lstStyle>
            <a:lvl1pPr marL="0" indent="0" algn="l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D57B11-67BC-4126-AB88-3FACF0D556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181AF9-6C1B-4E2F-87A9-8C2652D46B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844675" y="153988"/>
            <a:ext cx="7113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ea typeface="ＭＳ Ｐゴシック" pitchFamily="34" charset="-128"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131888"/>
            <a:ext cx="4151312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31888"/>
            <a:ext cx="4151313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6CA49D-F255-4BB4-8D86-0BB29D58D2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487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7981"/>
            <a:ext cx="4040188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2487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97981"/>
            <a:ext cx="4041775" cy="4528182"/>
          </a:xfrm>
        </p:spPr>
        <p:txBody>
          <a:bodyPr/>
          <a:lstStyle>
            <a:lvl1pPr>
              <a:buClr>
                <a:srgbClr val="00588D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210120-6CF6-419B-8EEA-003D42C444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576" y="153988"/>
            <a:ext cx="7113588" cy="427037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DABC1-6588-41CC-960C-2C713CEA57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image" Target="../media/image5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2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2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image" Target="../media/image2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2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image" Target="../media/image2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image" Target="../media/image2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2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Relationship Id="rId14" Type="http://schemas.openxmlformats.org/officeDocument/2006/relationships/image" Target="../media/image2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image" Target="../media/image2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image" Target="../media/image2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Relationship Id="rId14" Type="http://schemas.openxmlformats.org/officeDocument/2006/relationships/image" Target="../media/image2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2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316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10.xml"/><Relationship Id="rId6" Type="http://schemas.openxmlformats.org/officeDocument/2006/relationships/slideLayout" Target="../slideLayouts/slideLayout315.xml"/><Relationship Id="rId11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4.xml"/><Relationship Id="rId10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13.xml"/><Relationship Id="rId9" Type="http://schemas.openxmlformats.org/officeDocument/2006/relationships/slideLayout" Target="../slideLayouts/slideLayout318.xml"/><Relationship Id="rId14" Type="http://schemas.openxmlformats.org/officeDocument/2006/relationships/image" Target="../media/image2.jpe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14" Type="http://schemas.openxmlformats.org/officeDocument/2006/relationships/image" Target="../media/image2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5.xml"/><Relationship Id="rId7" Type="http://schemas.openxmlformats.org/officeDocument/2006/relationships/slideLayout" Target="../slideLayouts/slideLayout349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Relationship Id="rId14" Type="http://schemas.openxmlformats.org/officeDocument/2006/relationships/image" Target="../media/image2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6.xml"/><Relationship Id="rId7" Type="http://schemas.openxmlformats.org/officeDocument/2006/relationships/slideLayout" Target="../slideLayouts/slideLayout360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55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5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63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Relationship Id="rId14" Type="http://schemas.openxmlformats.org/officeDocument/2006/relationships/image" Target="../media/image2.jpe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7.xml"/><Relationship Id="rId7" Type="http://schemas.openxmlformats.org/officeDocument/2006/relationships/slideLayout" Target="../slideLayouts/slideLayout371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66.xml"/><Relationship Id="rId1" Type="http://schemas.openxmlformats.org/officeDocument/2006/relationships/slideLayout" Target="../slideLayouts/slideLayout365.xml"/><Relationship Id="rId6" Type="http://schemas.openxmlformats.org/officeDocument/2006/relationships/slideLayout" Target="../slideLayouts/slideLayout370.xml"/><Relationship Id="rId11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69.xml"/><Relationship Id="rId10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68.xml"/><Relationship Id="rId9" Type="http://schemas.openxmlformats.org/officeDocument/2006/relationships/slideLayout" Target="../slideLayouts/slideLayout373.xml"/><Relationship Id="rId14" Type="http://schemas.openxmlformats.org/officeDocument/2006/relationships/image" Target="../media/image2.jpe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theme" Target="../theme/theme34.xml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7.xml"/><Relationship Id="rId2" Type="http://schemas.openxmlformats.org/officeDocument/2006/relationships/slideLayout" Target="../slideLayouts/slideLayout377.xml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Relationship Id="rId14" Type="http://schemas.openxmlformats.org/officeDocument/2006/relationships/image" Target="../media/image5.jpe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0.xml"/><Relationship Id="rId7" Type="http://schemas.openxmlformats.org/officeDocument/2006/relationships/slideLayout" Target="../slideLayouts/slideLayout394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89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5" Type="http://schemas.openxmlformats.org/officeDocument/2006/relationships/slideLayout" Target="../slideLayouts/slideLayout392.xml"/><Relationship Id="rId10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image" Target="../media/image2.jpe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6.xml"/><Relationship Id="rId13" Type="http://schemas.openxmlformats.org/officeDocument/2006/relationships/theme" Target="../theme/theme36.xml"/><Relationship Id="rId3" Type="http://schemas.openxmlformats.org/officeDocument/2006/relationships/slideLayout" Target="../slideLayouts/slideLayout401.xml"/><Relationship Id="rId7" Type="http://schemas.openxmlformats.org/officeDocument/2006/relationships/slideLayout" Target="../slideLayouts/slideLayout405.xml"/><Relationship Id="rId12" Type="http://schemas.openxmlformats.org/officeDocument/2006/relationships/slideLayout" Target="../slideLayouts/slideLayout410.xml"/><Relationship Id="rId2" Type="http://schemas.openxmlformats.org/officeDocument/2006/relationships/slideLayout" Target="../slideLayouts/slideLayout400.xml"/><Relationship Id="rId1" Type="http://schemas.openxmlformats.org/officeDocument/2006/relationships/slideLayout" Target="../slideLayouts/slideLayout399.xml"/><Relationship Id="rId6" Type="http://schemas.openxmlformats.org/officeDocument/2006/relationships/slideLayout" Target="../slideLayouts/slideLayout404.xml"/><Relationship Id="rId11" Type="http://schemas.openxmlformats.org/officeDocument/2006/relationships/slideLayout" Target="../slideLayouts/slideLayout409.xml"/><Relationship Id="rId5" Type="http://schemas.openxmlformats.org/officeDocument/2006/relationships/slideLayout" Target="../slideLayouts/slideLayout40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08.xml"/><Relationship Id="rId4" Type="http://schemas.openxmlformats.org/officeDocument/2006/relationships/slideLayout" Target="../slideLayouts/slideLayout402.xml"/><Relationship Id="rId9" Type="http://schemas.openxmlformats.org/officeDocument/2006/relationships/slideLayout" Target="../slideLayouts/slideLayout407.xml"/><Relationship Id="rId14" Type="http://schemas.openxmlformats.org/officeDocument/2006/relationships/image" Target="../media/image5.jpe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8.xml"/><Relationship Id="rId13" Type="http://schemas.openxmlformats.org/officeDocument/2006/relationships/theme" Target="../theme/theme37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12" Type="http://schemas.openxmlformats.org/officeDocument/2006/relationships/slideLayout" Target="../slideLayouts/slideLayout422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11" Type="http://schemas.openxmlformats.org/officeDocument/2006/relationships/slideLayout" Target="../slideLayouts/slideLayout421.xml"/><Relationship Id="rId5" Type="http://schemas.openxmlformats.org/officeDocument/2006/relationships/slideLayout" Target="../slideLayouts/slideLayout415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20.xml"/><Relationship Id="rId4" Type="http://schemas.openxmlformats.org/officeDocument/2006/relationships/slideLayout" Target="../slideLayouts/slideLayout414.xml"/><Relationship Id="rId9" Type="http://schemas.openxmlformats.org/officeDocument/2006/relationships/slideLayout" Target="../slideLayouts/slideLayout419.xml"/><Relationship Id="rId14" Type="http://schemas.openxmlformats.org/officeDocument/2006/relationships/image" Target="../media/image5.jpe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0.xml"/><Relationship Id="rId13" Type="http://schemas.openxmlformats.org/officeDocument/2006/relationships/theme" Target="../theme/theme38.xml"/><Relationship Id="rId3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9.xml"/><Relationship Id="rId12" Type="http://schemas.openxmlformats.org/officeDocument/2006/relationships/slideLayout" Target="../slideLayouts/slideLayout434.xml"/><Relationship Id="rId2" Type="http://schemas.openxmlformats.org/officeDocument/2006/relationships/slideLayout" Target="../slideLayouts/slideLayout424.xml"/><Relationship Id="rId1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33.xml"/><Relationship Id="rId5" Type="http://schemas.openxmlformats.org/officeDocument/2006/relationships/slideLayout" Target="../slideLayouts/slideLayout42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32.xml"/><Relationship Id="rId4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31.xml"/><Relationship Id="rId14" Type="http://schemas.openxmlformats.org/officeDocument/2006/relationships/image" Target="../media/image5.jpe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2.xml"/><Relationship Id="rId13" Type="http://schemas.openxmlformats.org/officeDocument/2006/relationships/theme" Target="../theme/theme39.xml"/><Relationship Id="rId3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41.xml"/><Relationship Id="rId12" Type="http://schemas.openxmlformats.org/officeDocument/2006/relationships/slideLayout" Target="../slideLayouts/slideLayout446.xml"/><Relationship Id="rId2" Type="http://schemas.openxmlformats.org/officeDocument/2006/relationships/slideLayout" Target="../slideLayouts/slideLayout436.xml"/><Relationship Id="rId1" Type="http://schemas.openxmlformats.org/officeDocument/2006/relationships/slideLayout" Target="../slideLayouts/slideLayout435.xml"/><Relationship Id="rId6" Type="http://schemas.openxmlformats.org/officeDocument/2006/relationships/slideLayout" Target="../slideLayouts/slideLayout440.xml"/><Relationship Id="rId11" Type="http://schemas.openxmlformats.org/officeDocument/2006/relationships/slideLayout" Target="../slideLayouts/slideLayout445.xml"/><Relationship Id="rId5" Type="http://schemas.openxmlformats.org/officeDocument/2006/relationships/slideLayout" Target="../slideLayouts/slideLayout439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44.xml"/><Relationship Id="rId4" Type="http://schemas.openxmlformats.org/officeDocument/2006/relationships/slideLayout" Target="../slideLayouts/slideLayout438.xml"/><Relationship Id="rId9" Type="http://schemas.openxmlformats.org/officeDocument/2006/relationships/slideLayout" Target="../slideLayouts/slideLayout443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jpeg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4.xml"/><Relationship Id="rId13" Type="http://schemas.openxmlformats.org/officeDocument/2006/relationships/slideLayout" Target="../slideLayouts/slideLayout459.xml"/><Relationship Id="rId3" Type="http://schemas.openxmlformats.org/officeDocument/2006/relationships/slideLayout" Target="../slideLayouts/slideLayout449.xml"/><Relationship Id="rId7" Type="http://schemas.openxmlformats.org/officeDocument/2006/relationships/slideLayout" Target="../slideLayouts/slideLayout453.xml"/><Relationship Id="rId12" Type="http://schemas.openxmlformats.org/officeDocument/2006/relationships/slideLayout" Target="../slideLayouts/slideLayout458.xml"/><Relationship Id="rId2" Type="http://schemas.openxmlformats.org/officeDocument/2006/relationships/slideLayout" Target="../slideLayouts/slideLayout448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447.xml"/><Relationship Id="rId6" Type="http://schemas.openxmlformats.org/officeDocument/2006/relationships/slideLayout" Target="../slideLayouts/slideLayout452.xml"/><Relationship Id="rId11" Type="http://schemas.openxmlformats.org/officeDocument/2006/relationships/slideLayout" Target="../slideLayouts/slideLayout457.xml"/><Relationship Id="rId5" Type="http://schemas.openxmlformats.org/officeDocument/2006/relationships/slideLayout" Target="../slideLayouts/slideLayout45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50.xml"/><Relationship Id="rId9" Type="http://schemas.openxmlformats.org/officeDocument/2006/relationships/slideLayout" Target="../slideLayouts/slideLayout455.xml"/><Relationship Id="rId14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62.xml"/><Relationship Id="rId7" Type="http://schemas.openxmlformats.org/officeDocument/2006/relationships/slideLayout" Target="../slideLayouts/slideLayout466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61.xml"/><Relationship Id="rId1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465.xml"/><Relationship Id="rId11" Type="http://schemas.openxmlformats.org/officeDocument/2006/relationships/slideLayout" Target="../slideLayouts/slideLayout470.xml"/><Relationship Id="rId5" Type="http://schemas.openxmlformats.org/officeDocument/2006/relationships/slideLayout" Target="../slideLayouts/slideLayout464.xml"/><Relationship Id="rId10" Type="http://schemas.openxmlformats.org/officeDocument/2006/relationships/slideLayout" Target="../slideLayouts/slideLayout469.xml"/><Relationship Id="rId4" Type="http://schemas.openxmlformats.org/officeDocument/2006/relationships/slideLayout" Target="../slideLayouts/slideLayout463.xml"/><Relationship Id="rId9" Type="http://schemas.openxmlformats.org/officeDocument/2006/relationships/slideLayout" Target="../slideLayouts/slideLayout468.xml"/><Relationship Id="rId14" Type="http://schemas.openxmlformats.org/officeDocument/2006/relationships/image" Target="../media/image9.jpeg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3.xml"/><Relationship Id="rId7" Type="http://schemas.openxmlformats.org/officeDocument/2006/relationships/slideLayout" Target="../slideLayouts/slideLayout47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72.xml"/><Relationship Id="rId1" Type="http://schemas.openxmlformats.org/officeDocument/2006/relationships/slideLayout" Target="../slideLayouts/slideLayout471.xml"/><Relationship Id="rId6" Type="http://schemas.openxmlformats.org/officeDocument/2006/relationships/slideLayout" Target="../slideLayouts/slideLayout476.xml"/><Relationship Id="rId11" Type="http://schemas.openxmlformats.org/officeDocument/2006/relationships/slideLayout" Target="../slideLayouts/slideLayout481.xml"/><Relationship Id="rId5" Type="http://schemas.openxmlformats.org/officeDocument/2006/relationships/slideLayout" Target="../slideLayouts/slideLayout475.xml"/><Relationship Id="rId10" Type="http://schemas.openxmlformats.org/officeDocument/2006/relationships/slideLayout" Target="../slideLayouts/slideLayout480.xml"/><Relationship Id="rId4" Type="http://schemas.openxmlformats.org/officeDocument/2006/relationships/slideLayout" Target="../slideLayouts/slideLayout474.xml"/><Relationship Id="rId9" Type="http://schemas.openxmlformats.org/officeDocument/2006/relationships/slideLayout" Target="../slideLayouts/slideLayout479.xml"/><Relationship Id="rId14" Type="http://schemas.openxmlformats.org/officeDocument/2006/relationships/image" Target="../media/image6.jpeg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4.xml"/><Relationship Id="rId7" Type="http://schemas.openxmlformats.org/officeDocument/2006/relationships/slideLayout" Target="../slideLayouts/slideLayout488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83.xml"/><Relationship Id="rId1" Type="http://schemas.openxmlformats.org/officeDocument/2006/relationships/slideLayout" Target="../slideLayouts/slideLayout482.xml"/><Relationship Id="rId6" Type="http://schemas.openxmlformats.org/officeDocument/2006/relationships/slideLayout" Target="../slideLayouts/slideLayout487.xml"/><Relationship Id="rId11" Type="http://schemas.openxmlformats.org/officeDocument/2006/relationships/slideLayout" Target="../slideLayouts/slideLayout492.xml"/><Relationship Id="rId5" Type="http://schemas.openxmlformats.org/officeDocument/2006/relationships/slideLayout" Target="../slideLayouts/slideLayout486.xml"/><Relationship Id="rId10" Type="http://schemas.openxmlformats.org/officeDocument/2006/relationships/slideLayout" Target="../slideLayouts/slideLayout491.xml"/><Relationship Id="rId4" Type="http://schemas.openxmlformats.org/officeDocument/2006/relationships/slideLayout" Target="../slideLayouts/slideLayout485.xml"/><Relationship Id="rId9" Type="http://schemas.openxmlformats.org/officeDocument/2006/relationships/slideLayout" Target="../slideLayouts/slideLayout490.xml"/><Relationship Id="rId14" Type="http://schemas.openxmlformats.org/officeDocument/2006/relationships/image" Target="../media/image6.jpeg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95.xml"/><Relationship Id="rId7" Type="http://schemas.openxmlformats.org/officeDocument/2006/relationships/slideLayout" Target="../slideLayouts/slideLayout499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94.xml"/><Relationship Id="rId1" Type="http://schemas.openxmlformats.org/officeDocument/2006/relationships/slideLayout" Target="../slideLayouts/slideLayout493.xml"/><Relationship Id="rId6" Type="http://schemas.openxmlformats.org/officeDocument/2006/relationships/slideLayout" Target="../slideLayouts/slideLayout498.xml"/><Relationship Id="rId11" Type="http://schemas.openxmlformats.org/officeDocument/2006/relationships/slideLayout" Target="../slideLayouts/slideLayout503.xml"/><Relationship Id="rId5" Type="http://schemas.openxmlformats.org/officeDocument/2006/relationships/slideLayout" Target="../slideLayouts/slideLayout497.xml"/><Relationship Id="rId10" Type="http://schemas.openxmlformats.org/officeDocument/2006/relationships/slideLayout" Target="../slideLayouts/slideLayout502.xml"/><Relationship Id="rId4" Type="http://schemas.openxmlformats.org/officeDocument/2006/relationships/slideLayout" Target="../slideLayouts/slideLayout496.xml"/><Relationship Id="rId9" Type="http://schemas.openxmlformats.org/officeDocument/2006/relationships/slideLayout" Target="../slideLayouts/slideLayout501.xml"/><Relationship Id="rId14" Type="http://schemas.openxmlformats.org/officeDocument/2006/relationships/image" Target="../media/image6.jpe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06.xml"/><Relationship Id="rId7" Type="http://schemas.openxmlformats.org/officeDocument/2006/relationships/slideLayout" Target="../slideLayouts/slideLayout510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505.xml"/><Relationship Id="rId1" Type="http://schemas.openxmlformats.org/officeDocument/2006/relationships/slideLayout" Target="../slideLayouts/slideLayout504.xml"/><Relationship Id="rId6" Type="http://schemas.openxmlformats.org/officeDocument/2006/relationships/slideLayout" Target="../slideLayouts/slideLayout509.xml"/><Relationship Id="rId11" Type="http://schemas.openxmlformats.org/officeDocument/2006/relationships/slideLayout" Target="../slideLayouts/slideLayout514.xml"/><Relationship Id="rId5" Type="http://schemas.openxmlformats.org/officeDocument/2006/relationships/slideLayout" Target="../slideLayouts/slideLayout508.xml"/><Relationship Id="rId10" Type="http://schemas.openxmlformats.org/officeDocument/2006/relationships/slideLayout" Target="../slideLayouts/slideLayout513.xml"/><Relationship Id="rId4" Type="http://schemas.openxmlformats.org/officeDocument/2006/relationships/slideLayout" Target="../slideLayouts/slideLayout507.xml"/><Relationship Id="rId9" Type="http://schemas.openxmlformats.org/officeDocument/2006/relationships/slideLayout" Target="../slideLayouts/slideLayout512.xml"/><Relationship Id="rId14" Type="http://schemas.openxmlformats.org/officeDocument/2006/relationships/image" Target="../media/image6.jpe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17.xml"/><Relationship Id="rId7" Type="http://schemas.openxmlformats.org/officeDocument/2006/relationships/slideLayout" Target="../slideLayouts/slideLayout521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516.xml"/><Relationship Id="rId1" Type="http://schemas.openxmlformats.org/officeDocument/2006/relationships/slideLayout" Target="../slideLayouts/slideLayout515.xml"/><Relationship Id="rId6" Type="http://schemas.openxmlformats.org/officeDocument/2006/relationships/slideLayout" Target="../slideLayouts/slideLayout520.xml"/><Relationship Id="rId11" Type="http://schemas.openxmlformats.org/officeDocument/2006/relationships/slideLayout" Target="../slideLayouts/slideLayout525.xml"/><Relationship Id="rId5" Type="http://schemas.openxmlformats.org/officeDocument/2006/relationships/slideLayout" Target="../slideLayouts/slideLayout519.xml"/><Relationship Id="rId10" Type="http://schemas.openxmlformats.org/officeDocument/2006/relationships/slideLayout" Target="../slideLayouts/slideLayout524.xml"/><Relationship Id="rId4" Type="http://schemas.openxmlformats.org/officeDocument/2006/relationships/slideLayout" Target="../slideLayouts/slideLayout518.xml"/><Relationship Id="rId9" Type="http://schemas.openxmlformats.org/officeDocument/2006/relationships/slideLayout" Target="../slideLayouts/slideLayout523.xml"/><Relationship Id="rId14" Type="http://schemas.openxmlformats.org/officeDocument/2006/relationships/image" Target="../media/image6.jpe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3.xml"/><Relationship Id="rId13" Type="http://schemas.openxmlformats.org/officeDocument/2006/relationships/theme" Target="../theme/theme47.xml"/><Relationship Id="rId3" Type="http://schemas.openxmlformats.org/officeDocument/2006/relationships/slideLayout" Target="../slideLayouts/slideLayout528.xml"/><Relationship Id="rId7" Type="http://schemas.openxmlformats.org/officeDocument/2006/relationships/slideLayout" Target="../slideLayouts/slideLayout532.xml"/><Relationship Id="rId12" Type="http://schemas.openxmlformats.org/officeDocument/2006/relationships/slideLayout" Target="../slideLayouts/slideLayout537.xml"/><Relationship Id="rId2" Type="http://schemas.openxmlformats.org/officeDocument/2006/relationships/slideLayout" Target="../slideLayouts/slideLayout527.xml"/><Relationship Id="rId1" Type="http://schemas.openxmlformats.org/officeDocument/2006/relationships/slideLayout" Target="../slideLayouts/slideLayout526.xml"/><Relationship Id="rId6" Type="http://schemas.openxmlformats.org/officeDocument/2006/relationships/slideLayout" Target="../slideLayouts/slideLayout531.xml"/><Relationship Id="rId11" Type="http://schemas.openxmlformats.org/officeDocument/2006/relationships/slideLayout" Target="../slideLayouts/slideLayout536.xml"/><Relationship Id="rId5" Type="http://schemas.openxmlformats.org/officeDocument/2006/relationships/slideLayout" Target="../slideLayouts/slideLayout53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35.xml"/><Relationship Id="rId4" Type="http://schemas.openxmlformats.org/officeDocument/2006/relationships/slideLayout" Target="../slideLayouts/slideLayout529.xml"/><Relationship Id="rId9" Type="http://schemas.openxmlformats.org/officeDocument/2006/relationships/slideLayout" Target="../slideLayouts/slideLayout534.xml"/><Relationship Id="rId14" Type="http://schemas.openxmlformats.org/officeDocument/2006/relationships/image" Target="../media/image5.jpeg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5.xml"/><Relationship Id="rId13" Type="http://schemas.openxmlformats.org/officeDocument/2006/relationships/theme" Target="../theme/theme48.xml"/><Relationship Id="rId3" Type="http://schemas.openxmlformats.org/officeDocument/2006/relationships/slideLayout" Target="../slideLayouts/slideLayout540.xml"/><Relationship Id="rId7" Type="http://schemas.openxmlformats.org/officeDocument/2006/relationships/slideLayout" Target="../slideLayouts/slideLayout544.xml"/><Relationship Id="rId12" Type="http://schemas.openxmlformats.org/officeDocument/2006/relationships/slideLayout" Target="../slideLayouts/slideLayout549.xml"/><Relationship Id="rId2" Type="http://schemas.openxmlformats.org/officeDocument/2006/relationships/slideLayout" Target="../slideLayouts/slideLayout539.xml"/><Relationship Id="rId1" Type="http://schemas.openxmlformats.org/officeDocument/2006/relationships/slideLayout" Target="../slideLayouts/slideLayout538.xml"/><Relationship Id="rId6" Type="http://schemas.openxmlformats.org/officeDocument/2006/relationships/slideLayout" Target="../slideLayouts/slideLayout543.xml"/><Relationship Id="rId11" Type="http://schemas.openxmlformats.org/officeDocument/2006/relationships/slideLayout" Target="../slideLayouts/slideLayout548.xml"/><Relationship Id="rId5" Type="http://schemas.openxmlformats.org/officeDocument/2006/relationships/slideLayout" Target="../slideLayouts/slideLayout54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47.xml"/><Relationship Id="rId4" Type="http://schemas.openxmlformats.org/officeDocument/2006/relationships/slideLayout" Target="../slideLayouts/slideLayout541.xml"/><Relationship Id="rId9" Type="http://schemas.openxmlformats.org/officeDocument/2006/relationships/slideLayout" Target="../slideLayouts/slideLayout546.xml"/><Relationship Id="rId14" Type="http://schemas.openxmlformats.org/officeDocument/2006/relationships/image" Target="../media/image5.jpeg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56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50.xml"/><Relationship Id="rId6" Type="http://schemas.openxmlformats.org/officeDocument/2006/relationships/slideLayout" Target="../slideLayouts/slideLayout555.xml"/><Relationship Id="rId11" Type="http://schemas.openxmlformats.org/officeDocument/2006/relationships/slideLayout" Target="../slideLayouts/slideLayout560.xml"/><Relationship Id="rId5" Type="http://schemas.openxmlformats.org/officeDocument/2006/relationships/slideLayout" Target="../slideLayouts/slideLayout554.xml"/><Relationship Id="rId10" Type="http://schemas.openxmlformats.org/officeDocument/2006/relationships/slideLayout" Target="../slideLayouts/slideLayout559.xml"/><Relationship Id="rId4" Type="http://schemas.openxmlformats.org/officeDocument/2006/relationships/slideLayout" Target="../slideLayouts/slideLayout553.xml"/><Relationship Id="rId9" Type="http://schemas.openxmlformats.org/officeDocument/2006/relationships/slideLayout" Target="../slideLayouts/slideLayout558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5.jpeg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63.xml"/><Relationship Id="rId7" Type="http://schemas.openxmlformats.org/officeDocument/2006/relationships/slideLayout" Target="../slideLayouts/slideLayout567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Relationship Id="rId6" Type="http://schemas.openxmlformats.org/officeDocument/2006/relationships/slideLayout" Target="../slideLayouts/slideLayout566.xml"/><Relationship Id="rId11" Type="http://schemas.openxmlformats.org/officeDocument/2006/relationships/slideLayout" Target="../slideLayouts/slideLayout571.xml"/><Relationship Id="rId5" Type="http://schemas.openxmlformats.org/officeDocument/2006/relationships/slideLayout" Target="../slideLayouts/slideLayout565.xml"/><Relationship Id="rId10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64.xml"/><Relationship Id="rId9" Type="http://schemas.openxmlformats.org/officeDocument/2006/relationships/slideLayout" Target="../slideLayouts/slideLayout569.xml"/><Relationship Id="rId14" Type="http://schemas.openxmlformats.org/officeDocument/2006/relationships/image" Target="../media/image8.jpe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74.xml"/><Relationship Id="rId7" Type="http://schemas.openxmlformats.org/officeDocument/2006/relationships/slideLayout" Target="../slideLayouts/slideLayout578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73.xml"/><Relationship Id="rId1" Type="http://schemas.openxmlformats.org/officeDocument/2006/relationships/slideLayout" Target="../slideLayouts/slideLayout572.xml"/><Relationship Id="rId6" Type="http://schemas.openxmlformats.org/officeDocument/2006/relationships/slideLayout" Target="../slideLayouts/slideLayout577.xml"/><Relationship Id="rId11" Type="http://schemas.openxmlformats.org/officeDocument/2006/relationships/slideLayout" Target="../slideLayouts/slideLayout582.xml"/><Relationship Id="rId5" Type="http://schemas.openxmlformats.org/officeDocument/2006/relationships/slideLayout" Target="../slideLayouts/slideLayout576.xml"/><Relationship Id="rId10" Type="http://schemas.openxmlformats.org/officeDocument/2006/relationships/slideLayout" Target="../slideLayouts/slideLayout581.xml"/><Relationship Id="rId4" Type="http://schemas.openxmlformats.org/officeDocument/2006/relationships/slideLayout" Target="../slideLayouts/slideLayout575.xml"/><Relationship Id="rId9" Type="http://schemas.openxmlformats.org/officeDocument/2006/relationships/slideLayout" Target="../slideLayouts/slideLayout580.xml"/><Relationship Id="rId14" Type="http://schemas.openxmlformats.org/officeDocument/2006/relationships/image" Target="../media/image6.jpeg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85.xml"/><Relationship Id="rId7" Type="http://schemas.openxmlformats.org/officeDocument/2006/relationships/slideLayout" Target="../slideLayouts/slideLayout589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84.xml"/><Relationship Id="rId1" Type="http://schemas.openxmlformats.org/officeDocument/2006/relationships/slideLayout" Target="../slideLayouts/slideLayout583.xml"/><Relationship Id="rId6" Type="http://schemas.openxmlformats.org/officeDocument/2006/relationships/slideLayout" Target="../slideLayouts/slideLayout588.xml"/><Relationship Id="rId11" Type="http://schemas.openxmlformats.org/officeDocument/2006/relationships/slideLayout" Target="../slideLayouts/slideLayout593.xml"/><Relationship Id="rId5" Type="http://schemas.openxmlformats.org/officeDocument/2006/relationships/slideLayout" Target="../slideLayouts/slideLayout587.xml"/><Relationship Id="rId10" Type="http://schemas.openxmlformats.org/officeDocument/2006/relationships/slideLayout" Target="../slideLayouts/slideLayout592.xml"/><Relationship Id="rId4" Type="http://schemas.openxmlformats.org/officeDocument/2006/relationships/slideLayout" Target="../slideLayouts/slideLayout586.xml"/><Relationship Id="rId9" Type="http://schemas.openxmlformats.org/officeDocument/2006/relationships/slideLayout" Target="../slideLayouts/slideLayout591.xml"/><Relationship Id="rId14" Type="http://schemas.openxmlformats.org/officeDocument/2006/relationships/image" Target="../media/image8.jpeg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96.xml"/><Relationship Id="rId7" Type="http://schemas.openxmlformats.org/officeDocument/2006/relationships/slideLayout" Target="../slideLayouts/slideLayout600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95.xml"/><Relationship Id="rId1" Type="http://schemas.openxmlformats.org/officeDocument/2006/relationships/slideLayout" Target="../slideLayouts/slideLayout594.xml"/><Relationship Id="rId6" Type="http://schemas.openxmlformats.org/officeDocument/2006/relationships/slideLayout" Target="../slideLayouts/slideLayout599.xml"/><Relationship Id="rId11" Type="http://schemas.openxmlformats.org/officeDocument/2006/relationships/slideLayout" Target="../slideLayouts/slideLayout604.xml"/><Relationship Id="rId5" Type="http://schemas.openxmlformats.org/officeDocument/2006/relationships/slideLayout" Target="../slideLayouts/slideLayout598.xml"/><Relationship Id="rId10" Type="http://schemas.openxmlformats.org/officeDocument/2006/relationships/slideLayout" Target="../slideLayouts/slideLayout603.xml"/><Relationship Id="rId4" Type="http://schemas.openxmlformats.org/officeDocument/2006/relationships/slideLayout" Target="../slideLayouts/slideLayout597.xml"/><Relationship Id="rId9" Type="http://schemas.openxmlformats.org/officeDocument/2006/relationships/slideLayout" Target="../slideLayouts/slideLayout602.xml"/><Relationship Id="rId14" Type="http://schemas.openxmlformats.org/officeDocument/2006/relationships/image" Target="../media/image6.jpe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07.xml"/><Relationship Id="rId7" Type="http://schemas.openxmlformats.org/officeDocument/2006/relationships/slideLayout" Target="../slideLayouts/slideLayout611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606.xml"/><Relationship Id="rId1" Type="http://schemas.openxmlformats.org/officeDocument/2006/relationships/slideLayout" Target="../slideLayouts/slideLayout605.xml"/><Relationship Id="rId6" Type="http://schemas.openxmlformats.org/officeDocument/2006/relationships/slideLayout" Target="../slideLayouts/slideLayout610.xml"/><Relationship Id="rId11" Type="http://schemas.openxmlformats.org/officeDocument/2006/relationships/slideLayout" Target="../slideLayouts/slideLayout615.xml"/><Relationship Id="rId5" Type="http://schemas.openxmlformats.org/officeDocument/2006/relationships/slideLayout" Target="../slideLayouts/slideLayout609.xml"/><Relationship Id="rId10" Type="http://schemas.openxmlformats.org/officeDocument/2006/relationships/slideLayout" Target="../slideLayouts/slideLayout614.xml"/><Relationship Id="rId4" Type="http://schemas.openxmlformats.org/officeDocument/2006/relationships/slideLayout" Target="../slideLayouts/slideLayout608.xml"/><Relationship Id="rId9" Type="http://schemas.openxmlformats.org/officeDocument/2006/relationships/slideLayout" Target="../slideLayouts/slideLayout613.xml"/><Relationship Id="rId14" Type="http://schemas.openxmlformats.org/officeDocument/2006/relationships/image" Target="../media/image6.jpeg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3.xml"/><Relationship Id="rId13" Type="http://schemas.openxmlformats.org/officeDocument/2006/relationships/theme" Target="../theme/theme55.xml"/><Relationship Id="rId3" Type="http://schemas.openxmlformats.org/officeDocument/2006/relationships/slideLayout" Target="../slideLayouts/slideLayout618.xml"/><Relationship Id="rId7" Type="http://schemas.openxmlformats.org/officeDocument/2006/relationships/slideLayout" Target="../slideLayouts/slideLayout622.xml"/><Relationship Id="rId12" Type="http://schemas.openxmlformats.org/officeDocument/2006/relationships/slideLayout" Target="../slideLayouts/slideLayout627.xml"/><Relationship Id="rId2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616.xml"/><Relationship Id="rId6" Type="http://schemas.openxmlformats.org/officeDocument/2006/relationships/slideLayout" Target="../slideLayouts/slideLayout621.xml"/><Relationship Id="rId11" Type="http://schemas.openxmlformats.org/officeDocument/2006/relationships/slideLayout" Target="../slideLayouts/slideLayout626.xml"/><Relationship Id="rId5" Type="http://schemas.openxmlformats.org/officeDocument/2006/relationships/slideLayout" Target="../slideLayouts/slideLayout620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625.xml"/><Relationship Id="rId4" Type="http://schemas.openxmlformats.org/officeDocument/2006/relationships/slideLayout" Target="../slideLayouts/slideLayout619.xml"/><Relationship Id="rId9" Type="http://schemas.openxmlformats.org/officeDocument/2006/relationships/slideLayout" Target="../slideLayouts/slideLayout624.xml"/><Relationship Id="rId14" Type="http://schemas.openxmlformats.org/officeDocument/2006/relationships/image" Target="../media/image5.jpeg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30.xml"/><Relationship Id="rId7" Type="http://schemas.openxmlformats.org/officeDocument/2006/relationships/slideLayout" Target="../slideLayouts/slideLayout634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29.xml"/><Relationship Id="rId1" Type="http://schemas.openxmlformats.org/officeDocument/2006/relationships/slideLayout" Target="../slideLayouts/slideLayout628.xml"/><Relationship Id="rId6" Type="http://schemas.openxmlformats.org/officeDocument/2006/relationships/slideLayout" Target="../slideLayouts/slideLayout633.xml"/><Relationship Id="rId11" Type="http://schemas.openxmlformats.org/officeDocument/2006/relationships/slideLayout" Target="../slideLayouts/slideLayout638.xml"/><Relationship Id="rId5" Type="http://schemas.openxmlformats.org/officeDocument/2006/relationships/slideLayout" Target="../slideLayouts/slideLayout632.xml"/><Relationship Id="rId10" Type="http://schemas.openxmlformats.org/officeDocument/2006/relationships/slideLayout" Target="../slideLayouts/slideLayout637.xml"/><Relationship Id="rId4" Type="http://schemas.openxmlformats.org/officeDocument/2006/relationships/slideLayout" Target="../slideLayouts/slideLayout631.xml"/><Relationship Id="rId9" Type="http://schemas.openxmlformats.org/officeDocument/2006/relationships/slideLayout" Target="../slideLayouts/slideLayout636.xml"/><Relationship Id="rId14" Type="http://schemas.openxmlformats.org/officeDocument/2006/relationships/image" Target="../media/image8.jpeg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6.xml"/><Relationship Id="rId13" Type="http://schemas.openxmlformats.org/officeDocument/2006/relationships/theme" Target="../theme/theme57.xml"/><Relationship Id="rId3" Type="http://schemas.openxmlformats.org/officeDocument/2006/relationships/slideLayout" Target="../slideLayouts/slideLayout641.xml"/><Relationship Id="rId7" Type="http://schemas.openxmlformats.org/officeDocument/2006/relationships/slideLayout" Target="../slideLayouts/slideLayout645.xml"/><Relationship Id="rId12" Type="http://schemas.openxmlformats.org/officeDocument/2006/relationships/slideLayout" Target="../slideLayouts/slideLayout650.xml"/><Relationship Id="rId2" Type="http://schemas.openxmlformats.org/officeDocument/2006/relationships/slideLayout" Target="../slideLayouts/slideLayout640.xml"/><Relationship Id="rId1" Type="http://schemas.openxmlformats.org/officeDocument/2006/relationships/slideLayout" Target="../slideLayouts/slideLayout639.xml"/><Relationship Id="rId6" Type="http://schemas.openxmlformats.org/officeDocument/2006/relationships/slideLayout" Target="../slideLayouts/slideLayout644.xml"/><Relationship Id="rId11" Type="http://schemas.openxmlformats.org/officeDocument/2006/relationships/slideLayout" Target="../slideLayouts/slideLayout649.xml"/><Relationship Id="rId5" Type="http://schemas.openxmlformats.org/officeDocument/2006/relationships/slideLayout" Target="../slideLayouts/slideLayout643.xml"/><Relationship Id="rId10" Type="http://schemas.openxmlformats.org/officeDocument/2006/relationships/slideLayout" Target="../slideLayouts/slideLayout648.xml"/><Relationship Id="rId4" Type="http://schemas.openxmlformats.org/officeDocument/2006/relationships/slideLayout" Target="../slideLayouts/slideLayout642.xml"/><Relationship Id="rId9" Type="http://schemas.openxmlformats.org/officeDocument/2006/relationships/slideLayout" Target="../slideLayouts/slideLayout647.xml"/><Relationship Id="rId14" Type="http://schemas.openxmlformats.org/officeDocument/2006/relationships/image" Target="../media/image8.jpeg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53.xml"/><Relationship Id="rId7" Type="http://schemas.openxmlformats.org/officeDocument/2006/relationships/slideLayout" Target="../slideLayouts/slideLayout657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51.xml"/><Relationship Id="rId6" Type="http://schemas.openxmlformats.org/officeDocument/2006/relationships/slideLayout" Target="../slideLayouts/slideLayout656.xml"/><Relationship Id="rId11" Type="http://schemas.openxmlformats.org/officeDocument/2006/relationships/slideLayout" Target="../slideLayouts/slideLayout661.xml"/><Relationship Id="rId5" Type="http://schemas.openxmlformats.org/officeDocument/2006/relationships/slideLayout" Target="../slideLayouts/slideLayout655.xml"/><Relationship Id="rId10" Type="http://schemas.openxmlformats.org/officeDocument/2006/relationships/slideLayout" Target="../slideLayouts/slideLayout660.xml"/><Relationship Id="rId4" Type="http://schemas.openxmlformats.org/officeDocument/2006/relationships/slideLayout" Target="../slideLayouts/slideLayout654.xml"/><Relationship Id="rId9" Type="http://schemas.openxmlformats.org/officeDocument/2006/relationships/slideLayout" Target="../slideLayouts/slideLayout659.xml"/><Relationship Id="rId14" Type="http://schemas.openxmlformats.org/officeDocument/2006/relationships/image" Target="../media/image10.jpeg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64.xml"/><Relationship Id="rId7" Type="http://schemas.openxmlformats.org/officeDocument/2006/relationships/slideLayout" Target="../slideLayouts/slideLayout668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63.xml"/><Relationship Id="rId1" Type="http://schemas.openxmlformats.org/officeDocument/2006/relationships/slideLayout" Target="../slideLayouts/slideLayout662.xml"/><Relationship Id="rId6" Type="http://schemas.openxmlformats.org/officeDocument/2006/relationships/slideLayout" Target="../slideLayouts/slideLayout667.xml"/><Relationship Id="rId11" Type="http://schemas.openxmlformats.org/officeDocument/2006/relationships/slideLayout" Target="../slideLayouts/slideLayout672.xml"/><Relationship Id="rId5" Type="http://schemas.openxmlformats.org/officeDocument/2006/relationships/slideLayout" Target="../slideLayouts/slideLayout666.xml"/><Relationship Id="rId10" Type="http://schemas.openxmlformats.org/officeDocument/2006/relationships/slideLayout" Target="../slideLayouts/slideLayout671.xml"/><Relationship Id="rId4" Type="http://schemas.openxmlformats.org/officeDocument/2006/relationships/slideLayout" Target="../slideLayouts/slideLayout665.xml"/><Relationship Id="rId9" Type="http://schemas.openxmlformats.org/officeDocument/2006/relationships/slideLayout" Target="../slideLayouts/slideLayout670.xml"/><Relationship Id="rId14" Type="http://schemas.openxmlformats.org/officeDocument/2006/relationships/image" Target="../media/image1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5.jpeg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75.xml"/><Relationship Id="rId7" Type="http://schemas.openxmlformats.org/officeDocument/2006/relationships/slideLayout" Target="../slideLayouts/slideLayout679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74.xml"/><Relationship Id="rId1" Type="http://schemas.openxmlformats.org/officeDocument/2006/relationships/slideLayout" Target="../slideLayouts/slideLayout673.xml"/><Relationship Id="rId6" Type="http://schemas.openxmlformats.org/officeDocument/2006/relationships/slideLayout" Target="../slideLayouts/slideLayout678.xml"/><Relationship Id="rId11" Type="http://schemas.openxmlformats.org/officeDocument/2006/relationships/slideLayout" Target="../slideLayouts/slideLayout683.xml"/><Relationship Id="rId5" Type="http://schemas.openxmlformats.org/officeDocument/2006/relationships/slideLayout" Target="../slideLayouts/slideLayout677.xml"/><Relationship Id="rId10" Type="http://schemas.openxmlformats.org/officeDocument/2006/relationships/slideLayout" Target="../slideLayouts/slideLayout682.xml"/><Relationship Id="rId4" Type="http://schemas.openxmlformats.org/officeDocument/2006/relationships/slideLayout" Target="../slideLayouts/slideLayout676.xml"/><Relationship Id="rId9" Type="http://schemas.openxmlformats.org/officeDocument/2006/relationships/slideLayout" Target="../slideLayouts/slideLayout681.xml"/><Relationship Id="rId14" Type="http://schemas.openxmlformats.org/officeDocument/2006/relationships/image" Target="../media/image13.jpeg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86.xml"/><Relationship Id="rId7" Type="http://schemas.openxmlformats.org/officeDocument/2006/relationships/slideLayout" Target="../slideLayouts/slideLayout690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85.xml"/><Relationship Id="rId1" Type="http://schemas.openxmlformats.org/officeDocument/2006/relationships/slideLayout" Target="../slideLayouts/slideLayout684.xml"/><Relationship Id="rId6" Type="http://schemas.openxmlformats.org/officeDocument/2006/relationships/slideLayout" Target="../slideLayouts/slideLayout689.xml"/><Relationship Id="rId11" Type="http://schemas.openxmlformats.org/officeDocument/2006/relationships/slideLayout" Target="../slideLayouts/slideLayout694.xml"/><Relationship Id="rId5" Type="http://schemas.openxmlformats.org/officeDocument/2006/relationships/slideLayout" Target="../slideLayouts/slideLayout688.xml"/><Relationship Id="rId10" Type="http://schemas.openxmlformats.org/officeDocument/2006/relationships/slideLayout" Target="../slideLayouts/slideLayout693.xml"/><Relationship Id="rId4" Type="http://schemas.openxmlformats.org/officeDocument/2006/relationships/slideLayout" Target="../slideLayouts/slideLayout687.xml"/><Relationship Id="rId9" Type="http://schemas.openxmlformats.org/officeDocument/2006/relationships/slideLayout" Target="../slideLayouts/slideLayout692.xml"/><Relationship Id="rId14" Type="http://schemas.openxmlformats.org/officeDocument/2006/relationships/image" Target="../media/image8.jpeg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97.xml"/><Relationship Id="rId7" Type="http://schemas.openxmlformats.org/officeDocument/2006/relationships/slideLayout" Target="../slideLayouts/slideLayout701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96.xml"/><Relationship Id="rId1" Type="http://schemas.openxmlformats.org/officeDocument/2006/relationships/slideLayout" Target="../slideLayouts/slideLayout695.xml"/><Relationship Id="rId6" Type="http://schemas.openxmlformats.org/officeDocument/2006/relationships/slideLayout" Target="../slideLayouts/slideLayout700.xml"/><Relationship Id="rId11" Type="http://schemas.openxmlformats.org/officeDocument/2006/relationships/slideLayout" Target="../slideLayouts/slideLayout705.xml"/><Relationship Id="rId5" Type="http://schemas.openxmlformats.org/officeDocument/2006/relationships/slideLayout" Target="../slideLayouts/slideLayout699.xml"/><Relationship Id="rId10" Type="http://schemas.openxmlformats.org/officeDocument/2006/relationships/slideLayout" Target="../slideLayouts/slideLayout704.xml"/><Relationship Id="rId4" Type="http://schemas.openxmlformats.org/officeDocument/2006/relationships/slideLayout" Target="../slideLayouts/slideLayout698.xml"/><Relationship Id="rId9" Type="http://schemas.openxmlformats.org/officeDocument/2006/relationships/slideLayout" Target="../slideLayouts/slideLayout703.xml"/><Relationship Id="rId14" Type="http://schemas.openxmlformats.org/officeDocument/2006/relationships/image" Target="../media/image8.jpeg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08.xml"/><Relationship Id="rId7" Type="http://schemas.openxmlformats.org/officeDocument/2006/relationships/slideLayout" Target="../slideLayouts/slideLayout712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707.xml"/><Relationship Id="rId1" Type="http://schemas.openxmlformats.org/officeDocument/2006/relationships/slideLayout" Target="../slideLayouts/slideLayout706.xml"/><Relationship Id="rId6" Type="http://schemas.openxmlformats.org/officeDocument/2006/relationships/slideLayout" Target="../slideLayouts/slideLayout711.xml"/><Relationship Id="rId11" Type="http://schemas.openxmlformats.org/officeDocument/2006/relationships/slideLayout" Target="../slideLayouts/slideLayout716.xml"/><Relationship Id="rId5" Type="http://schemas.openxmlformats.org/officeDocument/2006/relationships/slideLayout" Target="../slideLayouts/slideLayout710.xml"/><Relationship Id="rId10" Type="http://schemas.openxmlformats.org/officeDocument/2006/relationships/slideLayout" Target="../slideLayouts/slideLayout715.xml"/><Relationship Id="rId4" Type="http://schemas.openxmlformats.org/officeDocument/2006/relationships/slideLayout" Target="../slideLayouts/slideLayout709.xml"/><Relationship Id="rId9" Type="http://schemas.openxmlformats.org/officeDocument/2006/relationships/slideLayout" Target="../slideLayouts/slideLayout714.xml"/><Relationship Id="rId14" Type="http://schemas.openxmlformats.org/officeDocument/2006/relationships/image" Target="../media/image8.jpeg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19.xml"/><Relationship Id="rId7" Type="http://schemas.openxmlformats.org/officeDocument/2006/relationships/slideLayout" Target="../slideLayouts/slideLayout723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718.xml"/><Relationship Id="rId1" Type="http://schemas.openxmlformats.org/officeDocument/2006/relationships/slideLayout" Target="../slideLayouts/slideLayout717.xml"/><Relationship Id="rId6" Type="http://schemas.openxmlformats.org/officeDocument/2006/relationships/slideLayout" Target="../slideLayouts/slideLayout722.xml"/><Relationship Id="rId11" Type="http://schemas.openxmlformats.org/officeDocument/2006/relationships/slideLayout" Target="../slideLayouts/slideLayout727.xml"/><Relationship Id="rId5" Type="http://schemas.openxmlformats.org/officeDocument/2006/relationships/slideLayout" Target="../slideLayouts/slideLayout721.xml"/><Relationship Id="rId10" Type="http://schemas.openxmlformats.org/officeDocument/2006/relationships/slideLayout" Target="../slideLayouts/slideLayout726.xml"/><Relationship Id="rId4" Type="http://schemas.openxmlformats.org/officeDocument/2006/relationships/slideLayout" Target="../slideLayouts/slideLayout720.xml"/><Relationship Id="rId9" Type="http://schemas.openxmlformats.org/officeDocument/2006/relationships/slideLayout" Target="../slideLayouts/slideLayout725.xml"/><Relationship Id="rId14" Type="http://schemas.openxmlformats.org/officeDocument/2006/relationships/image" Target="../media/image16.jpeg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30.xml"/><Relationship Id="rId7" Type="http://schemas.openxmlformats.org/officeDocument/2006/relationships/slideLayout" Target="../slideLayouts/slideLayout734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29.xml"/><Relationship Id="rId1" Type="http://schemas.openxmlformats.org/officeDocument/2006/relationships/slideLayout" Target="../slideLayouts/slideLayout728.xml"/><Relationship Id="rId6" Type="http://schemas.openxmlformats.org/officeDocument/2006/relationships/slideLayout" Target="../slideLayouts/slideLayout733.xml"/><Relationship Id="rId11" Type="http://schemas.openxmlformats.org/officeDocument/2006/relationships/slideLayout" Target="../slideLayouts/slideLayout738.xml"/><Relationship Id="rId5" Type="http://schemas.openxmlformats.org/officeDocument/2006/relationships/slideLayout" Target="../slideLayouts/slideLayout732.xml"/><Relationship Id="rId10" Type="http://schemas.openxmlformats.org/officeDocument/2006/relationships/slideLayout" Target="../slideLayouts/slideLayout737.xml"/><Relationship Id="rId4" Type="http://schemas.openxmlformats.org/officeDocument/2006/relationships/slideLayout" Target="../slideLayouts/slideLayout731.xml"/><Relationship Id="rId9" Type="http://schemas.openxmlformats.org/officeDocument/2006/relationships/slideLayout" Target="../slideLayouts/slideLayout736.xml"/><Relationship Id="rId14" Type="http://schemas.openxmlformats.org/officeDocument/2006/relationships/image" Target="../media/image16.jpeg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41.xml"/><Relationship Id="rId7" Type="http://schemas.openxmlformats.org/officeDocument/2006/relationships/slideLayout" Target="../slideLayouts/slideLayout745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40.xml"/><Relationship Id="rId1" Type="http://schemas.openxmlformats.org/officeDocument/2006/relationships/slideLayout" Target="../slideLayouts/slideLayout739.xml"/><Relationship Id="rId6" Type="http://schemas.openxmlformats.org/officeDocument/2006/relationships/slideLayout" Target="../slideLayouts/slideLayout744.xml"/><Relationship Id="rId11" Type="http://schemas.openxmlformats.org/officeDocument/2006/relationships/slideLayout" Target="../slideLayouts/slideLayout749.xml"/><Relationship Id="rId5" Type="http://schemas.openxmlformats.org/officeDocument/2006/relationships/slideLayout" Target="../slideLayouts/slideLayout743.xml"/><Relationship Id="rId10" Type="http://schemas.openxmlformats.org/officeDocument/2006/relationships/slideLayout" Target="../slideLayouts/slideLayout748.xml"/><Relationship Id="rId4" Type="http://schemas.openxmlformats.org/officeDocument/2006/relationships/slideLayout" Target="../slideLayouts/slideLayout742.xml"/><Relationship Id="rId9" Type="http://schemas.openxmlformats.org/officeDocument/2006/relationships/slideLayout" Target="../slideLayouts/slideLayout747.xml"/><Relationship Id="rId14" Type="http://schemas.openxmlformats.org/officeDocument/2006/relationships/image" Target="../media/image6.jpeg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7.xml"/><Relationship Id="rId13" Type="http://schemas.openxmlformats.org/officeDocument/2006/relationships/theme" Target="../theme/theme67.xml"/><Relationship Id="rId3" Type="http://schemas.openxmlformats.org/officeDocument/2006/relationships/slideLayout" Target="../slideLayouts/slideLayout752.xml"/><Relationship Id="rId7" Type="http://schemas.openxmlformats.org/officeDocument/2006/relationships/slideLayout" Target="../slideLayouts/slideLayout756.xml"/><Relationship Id="rId12" Type="http://schemas.openxmlformats.org/officeDocument/2006/relationships/slideLayout" Target="../slideLayouts/slideLayout761.xml"/><Relationship Id="rId2" Type="http://schemas.openxmlformats.org/officeDocument/2006/relationships/slideLayout" Target="../slideLayouts/slideLayout751.xml"/><Relationship Id="rId1" Type="http://schemas.openxmlformats.org/officeDocument/2006/relationships/slideLayout" Target="../slideLayouts/slideLayout750.xml"/><Relationship Id="rId6" Type="http://schemas.openxmlformats.org/officeDocument/2006/relationships/slideLayout" Target="../slideLayouts/slideLayout755.xml"/><Relationship Id="rId11" Type="http://schemas.openxmlformats.org/officeDocument/2006/relationships/slideLayout" Target="../slideLayouts/slideLayout760.xml"/><Relationship Id="rId5" Type="http://schemas.openxmlformats.org/officeDocument/2006/relationships/slideLayout" Target="../slideLayouts/slideLayout754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759.xml"/><Relationship Id="rId4" Type="http://schemas.openxmlformats.org/officeDocument/2006/relationships/slideLayout" Target="../slideLayouts/slideLayout753.xml"/><Relationship Id="rId9" Type="http://schemas.openxmlformats.org/officeDocument/2006/relationships/slideLayout" Target="../slideLayouts/slideLayout758.xml"/><Relationship Id="rId14" Type="http://schemas.openxmlformats.org/officeDocument/2006/relationships/image" Target="../media/image5.jpeg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64.xml"/><Relationship Id="rId7" Type="http://schemas.openxmlformats.org/officeDocument/2006/relationships/slideLayout" Target="../slideLayouts/slideLayout768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63.xml"/><Relationship Id="rId1" Type="http://schemas.openxmlformats.org/officeDocument/2006/relationships/slideLayout" Target="../slideLayouts/slideLayout762.xml"/><Relationship Id="rId6" Type="http://schemas.openxmlformats.org/officeDocument/2006/relationships/slideLayout" Target="../slideLayouts/slideLayout767.xml"/><Relationship Id="rId11" Type="http://schemas.openxmlformats.org/officeDocument/2006/relationships/slideLayout" Target="../slideLayouts/slideLayout772.xml"/><Relationship Id="rId5" Type="http://schemas.openxmlformats.org/officeDocument/2006/relationships/slideLayout" Target="../slideLayouts/slideLayout766.xml"/><Relationship Id="rId10" Type="http://schemas.openxmlformats.org/officeDocument/2006/relationships/slideLayout" Target="../slideLayouts/slideLayout771.xml"/><Relationship Id="rId4" Type="http://schemas.openxmlformats.org/officeDocument/2006/relationships/slideLayout" Target="../slideLayouts/slideLayout765.xml"/><Relationship Id="rId9" Type="http://schemas.openxmlformats.org/officeDocument/2006/relationships/slideLayout" Target="../slideLayouts/slideLayout770.xml"/><Relationship Id="rId14" Type="http://schemas.openxmlformats.org/officeDocument/2006/relationships/image" Target="../media/image6.jpeg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75.xml"/><Relationship Id="rId7" Type="http://schemas.openxmlformats.org/officeDocument/2006/relationships/slideLayout" Target="../slideLayouts/slideLayout779.xml"/><Relationship Id="rId12" Type="http://schemas.openxmlformats.org/officeDocument/2006/relationships/theme" Target="../theme/theme69.xml"/><Relationship Id="rId2" Type="http://schemas.openxmlformats.org/officeDocument/2006/relationships/slideLayout" Target="../slideLayouts/slideLayout774.xml"/><Relationship Id="rId1" Type="http://schemas.openxmlformats.org/officeDocument/2006/relationships/slideLayout" Target="../slideLayouts/slideLayout773.xml"/><Relationship Id="rId6" Type="http://schemas.openxmlformats.org/officeDocument/2006/relationships/slideLayout" Target="../slideLayouts/slideLayout778.xml"/><Relationship Id="rId11" Type="http://schemas.openxmlformats.org/officeDocument/2006/relationships/slideLayout" Target="../slideLayouts/slideLayout783.xml"/><Relationship Id="rId5" Type="http://schemas.openxmlformats.org/officeDocument/2006/relationships/slideLayout" Target="../slideLayouts/slideLayout777.xml"/><Relationship Id="rId10" Type="http://schemas.openxmlformats.org/officeDocument/2006/relationships/slideLayout" Target="../slideLayouts/slideLayout782.xml"/><Relationship Id="rId4" Type="http://schemas.openxmlformats.org/officeDocument/2006/relationships/slideLayout" Target="../slideLayouts/slideLayout776.xml"/><Relationship Id="rId9" Type="http://schemas.openxmlformats.org/officeDocument/2006/relationships/slideLayout" Target="../slideLayouts/slideLayout781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5.jpeg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86.xml"/><Relationship Id="rId7" Type="http://schemas.openxmlformats.org/officeDocument/2006/relationships/slideLayout" Target="../slideLayouts/slideLayout790.xml"/><Relationship Id="rId12" Type="http://schemas.openxmlformats.org/officeDocument/2006/relationships/theme" Target="../theme/theme70.xml"/><Relationship Id="rId2" Type="http://schemas.openxmlformats.org/officeDocument/2006/relationships/slideLayout" Target="../slideLayouts/slideLayout785.xml"/><Relationship Id="rId1" Type="http://schemas.openxmlformats.org/officeDocument/2006/relationships/slideLayout" Target="../slideLayouts/slideLayout784.xml"/><Relationship Id="rId6" Type="http://schemas.openxmlformats.org/officeDocument/2006/relationships/slideLayout" Target="../slideLayouts/slideLayout789.xml"/><Relationship Id="rId11" Type="http://schemas.openxmlformats.org/officeDocument/2006/relationships/slideLayout" Target="../slideLayouts/slideLayout794.xml"/><Relationship Id="rId5" Type="http://schemas.openxmlformats.org/officeDocument/2006/relationships/slideLayout" Target="../slideLayouts/slideLayout788.xml"/><Relationship Id="rId10" Type="http://schemas.openxmlformats.org/officeDocument/2006/relationships/slideLayout" Target="../slideLayouts/slideLayout793.xml"/><Relationship Id="rId4" Type="http://schemas.openxmlformats.org/officeDocument/2006/relationships/slideLayout" Target="../slideLayouts/slideLayout787.xml"/><Relationship Id="rId9" Type="http://schemas.openxmlformats.org/officeDocument/2006/relationships/slideLayout" Target="../slideLayouts/slideLayout792.xml"/><Relationship Id="rId14" Type="http://schemas.openxmlformats.org/officeDocument/2006/relationships/image" Target="../media/image6.jpeg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97.xml"/><Relationship Id="rId7" Type="http://schemas.openxmlformats.org/officeDocument/2006/relationships/slideLayout" Target="../slideLayouts/slideLayout801.xml"/><Relationship Id="rId12" Type="http://schemas.openxmlformats.org/officeDocument/2006/relationships/theme" Target="../theme/theme71.xml"/><Relationship Id="rId2" Type="http://schemas.openxmlformats.org/officeDocument/2006/relationships/slideLayout" Target="../slideLayouts/slideLayout796.xml"/><Relationship Id="rId1" Type="http://schemas.openxmlformats.org/officeDocument/2006/relationships/slideLayout" Target="../slideLayouts/slideLayout795.xml"/><Relationship Id="rId6" Type="http://schemas.openxmlformats.org/officeDocument/2006/relationships/slideLayout" Target="../slideLayouts/slideLayout800.xml"/><Relationship Id="rId11" Type="http://schemas.openxmlformats.org/officeDocument/2006/relationships/slideLayout" Target="../slideLayouts/slideLayout805.xml"/><Relationship Id="rId5" Type="http://schemas.openxmlformats.org/officeDocument/2006/relationships/slideLayout" Target="../slideLayouts/slideLayout799.xml"/><Relationship Id="rId10" Type="http://schemas.openxmlformats.org/officeDocument/2006/relationships/slideLayout" Target="../slideLayouts/slideLayout804.xml"/><Relationship Id="rId4" Type="http://schemas.openxmlformats.org/officeDocument/2006/relationships/slideLayout" Target="../slideLayouts/slideLayout798.xml"/><Relationship Id="rId9" Type="http://schemas.openxmlformats.org/officeDocument/2006/relationships/slideLayout" Target="../slideLayouts/slideLayout803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08.xml"/><Relationship Id="rId7" Type="http://schemas.openxmlformats.org/officeDocument/2006/relationships/slideLayout" Target="../slideLayouts/slideLayout812.xml"/><Relationship Id="rId12" Type="http://schemas.openxmlformats.org/officeDocument/2006/relationships/theme" Target="../theme/theme72.xml"/><Relationship Id="rId2" Type="http://schemas.openxmlformats.org/officeDocument/2006/relationships/slideLayout" Target="../slideLayouts/slideLayout807.xml"/><Relationship Id="rId1" Type="http://schemas.openxmlformats.org/officeDocument/2006/relationships/slideLayout" Target="../slideLayouts/slideLayout806.xml"/><Relationship Id="rId6" Type="http://schemas.openxmlformats.org/officeDocument/2006/relationships/slideLayout" Target="../slideLayouts/slideLayout811.xml"/><Relationship Id="rId11" Type="http://schemas.openxmlformats.org/officeDocument/2006/relationships/slideLayout" Target="../slideLayouts/slideLayout816.xml"/><Relationship Id="rId5" Type="http://schemas.openxmlformats.org/officeDocument/2006/relationships/slideLayout" Target="../slideLayouts/slideLayout810.xml"/><Relationship Id="rId10" Type="http://schemas.openxmlformats.org/officeDocument/2006/relationships/slideLayout" Target="../slideLayouts/slideLayout815.xml"/><Relationship Id="rId4" Type="http://schemas.openxmlformats.org/officeDocument/2006/relationships/slideLayout" Target="../slideLayouts/slideLayout809.xml"/><Relationship Id="rId9" Type="http://schemas.openxmlformats.org/officeDocument/2006/relationships/slideLayout" Target="../slideLayouts/slideLayout814.xml"/><Relationship Id="rId14" Type="http://schemas.openxmlformats.org/officeDocument/2006/relationships/image" Target="../media/image6.jpeg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19.xml"/><Relationship Id="rId7" Type="http://schemas.openxmlformats.org/officeDocument/2006/relationships/slideLayout" Target="../slideLayouts/slideLayout823.xml"/><Relationship Id="rId12" Type="http://schemas.openxmlformats.org/officeDocument/2006/relationships/theme" Target="../theme/theme73.xml"/><Relationship Id="rId2" Type="http://schemas.openxmlformats.org/officeDocument/2006/relationships/slideLayout" Target="../slideLayouts/slideLayout818.xml"/><Relationship Id="rId1" Type="http://schemas.openxmlformats.org/officeDocument/2006/relationships/slideLayout" Target="../slideLayouts/slideLayout817.xml"/><Relationship Id="rId6" Type="http://schemas.openxmlformats.org/officeDocument/2006/relationships/slideLayout" Target="../slideLayouts/slideLayout822.xml"/><Relationship Id="rId11" Type="http://schemas.openxmlformats.org/officeDocument/2006/relationships/slideLayout" Target="../slideLayouts/slideLayout827.xml"/><Relationship Id="rId5" Type="http://schemas.openxmlformats.org/officeDocument/2006/relationships/slideLayout" Target="../slideLayouts/slideLayout821.xml"/><Relationship Id="rId10" Type="http://schemas.openxmlformats.org/officeDocument/2006/relationships/slideLayout" Target="../slideLayouts/slideLayout826.xml"/><Relationship Id="rId4" Type="http://schemas.openxmlformats.org/officeDocument/2006/relationships/slideLayout" Target="../slideLayouts/slideLayout820.xml"/><Relationship Id="rId9" Type="http://schemas.openxmlformats.org/officeDocument/2006/relationships/slideLayout" Target="../slideLayouts/slideLayout825.xml"/><Relationship Id="rId14" Type="http://schemas.openxmlformats.org/officeDocument/2006/relationships/image" Target="../media/image6.jpeg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30.xml"/><Relationship Id="rId7" Type="http://schemas.openxmlformats.org/officeDocument/2006/relationships/slideLayout" Target="../slideLayouts/slideLayout834.xml"/><Relationship Id="rId12" Type="http://schemas.openxmlformats.org/officeDocument/2006/relationships/theme" Target="../theme/theme74.xml"/><Relationship Id="rId2" Type="http://schemas.openxmlformats.org/officeDocument/2006/relationships/slideLayout" Target="../slideLayouts/slideLayout829.xml"/><Relationship Id="rId1" Type="http://schemas.openxmlformats.org/officeDocument/2006/relationships/slideLayout" Target="../slideLayouts/slideLayout828.xml"/><Relationship Id="rId6" Type="http://schemas.openxmlformats.org/officeDocument/2006/relationships/slideLayout" Target="../slideLayouts/slideLayout833.xml"/><Relationship Id="rId11" Type="http://schemas.openxmlformats.org/officeDocument/2006/relationships/slideLayout" Target="../slideLayouts/slideLayout838.xml"/><Relationship Id="rId5" Type="http://schemas.openxmlformats.org/officeDocument/2006/relationships/slideLayout" Target="../slideLayouts/slideLayout832.xml"/><Relationship Id="rId10" Type="http://schemas.openxmlformats.org/officeDocument/2006/relationships/slideLayout" Target="../slideLayouts/slideLayout837.xml"/><Relationship Id="rId4" Type="http://schemas.openxmlformats.org/officeDocument/2006/relationships/slideLayout" Target="../slideLayouts/slideLayout831.xml"/><Relationship Id="rId9" Type="http://schemas.openxmlformats.org/officeDocument/2006/relationships/slideLayout" Target="../slideLayouts/slideLayout836.xml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6.xml"/><Relationship Id="rId13" Type="http://schemas.openxmlformats.org/officeDocument/2006/relationships/theme" Target="../theme/theme75.xml"/><Relationship Id="rId3" Type="http://schemas.openxmlformats.org/officeDocument/2006/relationships/slideLayout" Target="../slideLayouts/slideLayout841.xml"/><Relationship Id="rId7" Type="http://schemas.openxmlformats.org/officeDocument/2006/relationships/slideLayout" Target="../slideLayouts/slideLayout845.xml"/><Relationship Id="rId12" Type="http://schemas.openxmlformats.org/officeDocument/2006/relationships/slideLayout" Target="../slideLayouts/slideLayout850.xml"/><Relationship Id="rId2" Type="http://schemas.openxmlformats.org/officeDocument/2006/relationships/slideLayout" Target="../slideLayouts/slideLayout840.xml"/><Relationship Id="rId1" Type="http://schemas.openxmlformats.org/officeDocument/2006/relationships/slideLayout" Target="../slideLayouts/slideLayout839.xml"/><Relationship Id="rId6" Type="http://schemas.openxmlformats.org/officeDocument/2006/relationships/slideLayout" Target="../slideLayouts/slideLayout844.xml"/><Relationship Id="rId11" Type="http://schemas.openxmlformats.org/officeDocument/2006/relationships/slideLayout" Target="../slideLayouts/slideLayout849.xml"/><Relationship Id="rId5" Type="http://schemas.openxmlformats.org/officeDocument/2006/relationships/slideLayout" Target="../slideLayouts/slideLayout84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848.xml"/><Relationship Id="rId4" Type="http://schemas.openxmlformats.org/officeDocument/2006/relationships/slideLayout" Target="../slideLayouts/slideLayout842.xml"/><Relationship Id="rId9" Type="http://schemas.openxmlformats.org/officeDocument/2006/relationships/slideLayout" Target="../slideLayouts/slideLayout847.xml"/><Relationship Id="rId14" Type="http://schemas.openxmlformats.org/officeDocument/2006/relationships/image" Target="../media/image5.jpeg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53.xml"/><Relationship Id="rId7" Type="http://schemas.openxmlformats.org/officeDocument/2006/relationships/slideLayout" Target="../slideLayouts/slideLayout857.xml"/><Relationship Id="rId12" Type="http://schemas.openxmlformats.org/officeDocument/2006/relationships/theme" Target="../theme/theme76.xml"/><Relationship Id="rId2" Type="http://schemas.openxmlformats.org/officeDocument/2006/relationships/slideLayout" Target="../slideLayouts/slideLayout852.xml"/><Relationship Id="rId1" Type="http://schemas.openxmlformats.org/officeDocument/2006/relationships/slideLayout" Target="../slideLayouts/slideLayout851.xml"/><Relationship Id="rId6" Type="http://schemas.openxmlformats.org/officeDocument/2006/relationships/slideLayout" Target="../slideLayouts/slideLayout856.xml"/><Relationship Id="rId11" Type="http://schemas.openxmlformats.org/officeDocument/2006/relationships/slideLayout" Target="../slideLayouts/slideLayout861.xml"/><Relationship Id="rId5" Type="http://schemas.openxmlformats.org/officeDocument/2006/relationships/slideLayout" Target="../slideLayouts/slideLayout855.xml"/><Relationship Id="rId10" Type="http://schemas.openxmlformats.org/officeDocument/2006/relationships/slideLayout" Target="../slideLayouts/slideLayout860.xml"/><Relationship Id="rId4" Type="http://schemas.openxmlformats.org/officeDocument/2006/relationships/slideLayout" Target="../slideLayouts/slideLayout854.xml"/><Relationship Id="rId9" Type="http://schemas.openxmlformats.org/officeDocument/2006/relationships/slideLayout" Target="../slideLayouts/slideLayout859.xml"/><Relationship Id="rId14" Type="http://schemas.openxmlformats.org/officeDocument/2006/relationships/image" Target="../media/image6.jpeg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64.xml"/><Relationship Id="rId7" Type="http://schemas.openxmlformats.org/officeDocument/2006/relationships/slideLayout" Target="../slideLayouts/slideLayout868.xml"/><Relationship Id="rId12" Type="http://schemas.openxmlformats.org/officeDocument/2006/relationships/theme" Target="../theme/theme77.xml"/><Relationship Id="rId2" Type="http://schemas.openxmlformats.org/officeDocument/2006/relationships/slideLayout" Target="../slideLayouts/slideLayout863.xml"/><Relationship Id="rId1" Type="http://schemas.openxmlformats.org/officeDocument/2006/relationships/slideLayout" Target="../slideLayouts/slideLayout862.xml"/><Relationship Id="rId6" Type="http://schemas.openxmlformats.org/officeDocument/2006/relationships/slideLayout" Target="../slideLayouts/slideLayout867.xml"/><Relationship Id="rId11" Type="http://schemas.openxmlformats.org/officeDocument/2006/relationships/slideLayout" Target="../slideLayouts/slideLayout872.xml"/><Relationship Id="rId5" Type="http://schemas.openxmlformats.org/officeDocument/2006/relationships/slideLayout" Target="../slideLayouts/slideLayout866.xml"/><Relationship Id="rId10" Type="http://schemas.openxmlformats.org/officeDocument/2006/relationships/slideLayout" Target="../slideLayouts/slideLayout871.xml"/><Relationship Id="rId4" Type="http://schemas.openxmlformats.org/officeDocument/2006/relationships/slideLayout" Target="../slideLayouts/slideLayout865.xml"/><Relationship Id="rId9" Type="http://schemas.openxmlformats.org/officeDocument/2006/relationships/slideLayout" Target="../slideLayouts/slideLayout870.xml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75.xml"/><Relationship Id="rId7" Type="http://schemas.openxmlformats.org/officeDocument/2006/relationships/slideLayout" Target="../slideLayouts/slideLayout879.xml"/><Relationship Id="rId12" Type="http://schemas.openxmlformats.org/officeDocument/2006/relationships/theme" Target="../theme/theme78.xml"/><Relationship Id="rId2" Type="http://schemas.openxmlformats.org/officeDocument/2006/relationships/slideLayout" Target="../slideLayouts/slideLayout874.xml"/><Relationship Id="rId1" Type="http://schemas.openxmlformats.org/officeDocument/2006/relationships/slideLayout" Target="../slideLayouts/slideLayout873.xml"/><Relationship Id="rId6" Type="http://schemas.openxmlformats.org/officeDocument/2006/relationships/slideLayout" Target="../slideLayouts/slideLayout878.xml"/><Relationship Id="rId11" Type="http://schemas.openxmlformats.org/officeDocument/2006/relationships/slideLayout" Target="../slideLayouts/slideLayout883.xml"/><Relationship Id="rId5" Type="http://schemas.openxmlformats.org/officeDocument/2006/relationships/slideLayout" Target="../slideLayouts/slideLayout877.xml"/><Relationship Id="rId10" Type="http://schemas.openxmlformats.org/officeDocument/2006/relationships/slideLayout" Target="../slideLayouts/slideLayout882.xml"/><Relationship Id="rId4" Type="http://schemas.openxmlformats.org/officeDocument/2006/relationships/slideLayout" Target="../slideLayouts/slideLayout876.xml"/><Relationship Id="rId9" Type="http://schemas.openxmlformats.org/officeDocument/2006/relationships/slideLayout" Target="../slideLayouts/slideLayout881.xml"/><Relationship Id="rId14" Type="http://schemas.openxmlformats.org/officeDocument/2006/relationships/image" Target="../media/image16.jpeg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1.xml"/><Relationship Id="rId13" Type="http://schemas.openxmlformats.org/officeDocument/2006/relationships/slideLayout" Target="../slideLayouts/slideLayout896.xml"/><Relationship Id="rId3" Type="http://schemas.openxmlformats.org/officeDocument/2006/relationships/slideLayout" Target="../slideLayouts/slideLayout886.xml"/><Relationship Id="rId7" Type="http://schemas.openxmlformats.org/officeDocument/2006/relationships/slideLayout" Target="../slideLayouts/slideLayout890.xml"/><Relationship Id="rId12" Type="http://schemas.openxmlformats.org/officeDocument/2006/relationships/slideLayout" Target="../slideLayouts/slideLayout895.xml"/><Relationship Id="rId2" Type="http://schemas.openxmlformats.org/officeDocument/2006/relationships/slideLayout" Target="../slideLayouts/slideLayout885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884.xml"/><Relationship Id="rId6" Type="http://schemas.openxmlformats.org/officeDocument/2006/relationships/slideLayout" Target="../slideLayouts/slideLayout889.xml"/><Relationship Id="rId11" Type="http://schemas.openxmlformats.org/officeDocument/2006/relationships/slideLayout" Target="../slideLayouts/slideLayout894.xml"/><Relationship Id="rId5" Type="http://schemas.openxmlformats.org/officeDocument/2006/relationships/slideLayout" Target="../slideLayouts/slideLayout88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893.xml"/><Relationship Id="rId4" Type="http://schemas.openxmlformats.org/officeDocument/2006/relationships/slideLayout" Target="../slideLayouts/slideLayout887.xml"/><Relationship Id="rId9" Type="http://schemas.openxmlformats.org/officeDocument/2006/relationships/slideLayout" Target="../slideLayouts/slideLayout892.xml"/><Relationship Id="rId14" Type="http://schemas.openxmlformats.org/officeDocument/2006/relationships/theme" Target="../theme/theme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5.jpeg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99.xml"/><Relationship Id="rId7" Type="http://schemas.openxmlformats.org/officeDocument/2006/relationships/slideLayout" Target="../slideLayouts/slideLayout903.xml"/><Relationship Id="rId12" Type="http://schemas.openxmlformats.org/officeDocument/2006/relationships/theme" Target="../theme/theme80.xml"/><Relationship Id="rId2" Type="http://schemas.openxmlformats.org/officeDocument/2006/relationships/slideLayout" Target="../slideLayouts/slideLayout898.xml"/><Relationship Id="rId1" Type="http://schemas.openxmlformats.org/officeDocument/2006/relationships/slideLayout" Target="../slideLayouts/slideLayout897.xml"/><Relationship Id="rId6" Type="http://schemas.openxmlformats.org/officeDocument/2006/relationships/slideLayout" Target="../slideLayouts/slideLayout902.xml"/><Relationship Id="rId11" Type="http://schemas.openxmlformats.org/officeDocument/2006/relationships/slideLayout" Target="../slideLayouts/slideLayout907.xml"/><Relationship Id="rId5" Type="http://schemas.openxmlformats.org/officeDocument/2006/relationships/slideLayout" Target="../slideLayouts/slideLayout901.xml"/><Relationship Id="rId10" Type="http://schemas.openxmlformats.org/officeDocument/2006/relationships/slideLayout" Target="../slideLayouts/slideLayout906.xml"/><Relationship Id="rId4" Type="http://schemas.openxmlformats.org/officeDocument/2006/relationships/slideLayout" Target="../slideLayouts/slideLayout900.xml"/><Relationship Id="rId9" Type="http://schemas.openxmlformats.org/officeDocument/2006/relationships/slideLayout" Target="../slideLayouts/slideLayout905.xml"/><Relationship Id="rId14" Type="http://schemas.openxmlformats.org/officeDocument/2006/relationships/image" Target="../media/image2.jpeg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5.xml"/><Relationship Id="rId3" Type="http://schemas.openxmlformats.org/officeDocument/2006/relationships/slideLayout" Target="../slideLayouts/slideLayout910.xml"/><Relationship Id="rId7" Type="http://schemas.openxmlformats.org/officeDocument/2006/relationships/slideLayout" Target="../slideLayouts/slideLayout914.xml"/><Relationship Id="rId12" Type="http://schemas.openxmlformats.org/officeDocument/2006/relationships/theme" Target="../theme/theme81.xml"/><Relationship Id="rId2" Type="http://schemas.openxmlformats.org/officeDocument/2006/relationships/slideLayout" Target="../slideLayouts/slideLayout909.xml"/><Relationship Id="rId1" Type="http://schemas.openxmlformats.org/officeDocument/2006/relationships/slideLayout" Target="../slideLayouts/slideLayout908.xml"/><Relationship Id="rId6" Type="http://schemas.openxmlformats.org/officeDocument/2006/relationships/slideLayout" Target="../slideLayouts/slideLayout913.xml"/><Relationship Id="rId11" Type="http://schemas.openxmlformats.org/officeDocument/2006/relationships/slideLayout" Target="../slideLayouts/slideLayout918.xml"/><Relationship Id="rId5" Type="http://schemas.openxmlformats.org/officeDocument/2006/relationships/slideLayout" Target="../slideLayouts/slideLayout912.xml"/><Relationship Id="rId10" Type="http://schemas.openxmlformats.org/officeDocument/2006/relationships/slideLayout" Target="../slideLayouts/slideLayout917.xml"/><Relationship Id="rId4" Type="http://schemas.openxmlformats.org/officeDocument/2006/relationships/slideLayout" Target="../slideLayouts/slideLayout911.xml"/><Relationship Id="rId9" Type="http://schemas.openxmlformats.org/officeDocument/2006/relationships/slideLayout" Target="../slideLayouts/slideLayout9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867BE31-F5C6-4D79-842A-FD5E134EED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15A52E9-6CB5-45F5-AEB2-8F4F9C65B20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03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03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03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6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0" r:id="rId1"/>
    <p:sldLayoutId id="2147486938" r:id="rId2"/>
    <p:sldLayoutId id="2147486939" r:id="rId3"/>
    <p:sldLayoutId id="2147486940" r:id="rId4"/>
    <p:sldLayoutId id="2147486941" r:id="rId5"/>
    <p:sldLayoutId id="2147486942" r:id="rId6"/>
    <p:sldLayoutId id="2147486943" r:id="rId7"/>
    <p:sldLayoutId id="2147486944" r:id="rId8"/>
    <p:sldLayoutId id="2147486945" r:id="rId9"/>
    <p:sldLayoutId id="2147486946" r:id="rId10"/>
    <p:sldLayoutId id="21474869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2D297F5A-30C8-4EC5-B770-AD24381723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10251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10253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54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65" r:id="rId1"/>
    <p:sldLayoutId id="2147487266" r:id="rId2"/>
    <p:sldLayoutId id="2147487267" r:id="rId3"/>
    <p:sldLayoutId id="2147487268" r:id="rId4"/>
    <p:sldLayoutId id="2147487269" r:id="rId5"/>
    <p:sldLayoutId id="2147487270" r:id="rId6"/>
    <p:sldLayoutId id="2147487271" r:id="rId7"/>
    <p:sldLayoutId id="2147487272" r:id="rId8"/>
    <p:sldLayoutId id="2147487273" r:id="rId9"/>
    <p:sldLayoutId id="2147487274" r:id="rId10"/>
    <p:sldLayoutId id="2147487275" r:id="rId11"/>
    <p:sldLayoutId id="214748727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86793110-D419-4BE4-9A27-020B082E4C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11275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11277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78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77" r:id="rId1"/>
    <p:sldLayoutId id="2147487278" r:id="rId2"/>
    <p:sldLayoutId id="2147487279" r:id="rId3"/>
    <p:sldLayoutId id="2147487280" r:id="rId4"/>
    <p:sldLayoutId id="2147487281" r:id="rId5"/>
    <p:sldLayoutId id="2147487282" r:id="rId6"/>
    <p:sldLayoutId id="2147487283" r:id="rId7"/>
    <p:sldLayoutId id="2147487284" r:id="rId8"/>
    <p:sldLayoutId id="2147487285" r:id="rId9"/>
    <p:sldLayoutId id="2147487286" r:id="rId10"/>
    <p:sldLayoutId id="2147487287" r:id="rId11"/>
    <p:sldLayoutId id="214748728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FDFDBD29-CF09-4626-861A-34366582FC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12299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12300" name="Picture 21" descr="HGST_aWDco_2C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301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89" r:id="rId1"/>
    <p:sldLayoutId id="2147486958" r:id="rId2"/>
    <p:sldLayoutId id="2147486959" r:id="rId3"/>
    <p:sldLayoutId id="2147487290" r:id="rId4"/>
    <p:sldLayoutId id="2147486960" r:id="rId5"/>
    <p:sldLayoutId id="2147486961" r:id="rId6"/>
    <p:sldLayoutId id="2147487291" r:id="rId7"/>
    <p:sldLayoutId id="2147487292" r:id="rId8"/>
    <p:sldLayoutId id="2147487293" r:id="rId9"/>
    <p:sldLayoutId id="2147487294" r:id="rId10"/>
    <p:sldLayoutId id="2147487295" r:id="rId11"/>
    <p:sldLayoutId id="2147486962" r:id="rId12"/>
    <p:sldLayoutId id="2147486963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C9A13738-2BE3-4386-9F1B-B65183556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13323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13324" name="Picture 21" descr="HGST_aWDco_2C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325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6" r:id="rId1"/>
    <p:sldLayoutId id="2147486964" r:id="rId2"/>
    <p:sldLayoutId id="2147486965" r:id="rId3"/>
    <p:sldLayoutId id="2147487297" r:id="rId4"/>
    <p:sldLayoutId id="2147486966" r:id="rId5"/>
    <p:sldLayoutId id="2147486967" r:id="rId6"/>
    <p:sldLayoutId id="2147487298" r:id="rId7"/>
    <p:sldLayoutId id="2147487299" r:id="rId8"/>
    <p:sldLayoutId id="2147487300" r:id="rId9"/>
    <p:sldLayoutId id="2147487301" r:id="rId10"/>
    <p:sldLayoutId id="2147487302" r:id="rId11"/>
    <p:sldLayoutId id="2147486968" r:id="rId12"/>
    <p:sldLayoutId id="214748696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2C1B2B5-5B98-428F-BEA8-A422FA38F6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299D095-4DE9-4D5C-B91D-C26C5A60AB60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434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4346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3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4348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3" r:id="rId1"/>
    <p:sldLayoutId id="2147486970" r:id="rId2"/>
    <p:sldLayoutId id="2147486971" r:id="rId3"/>
    <p:sldLayoutId id="2147486972" r:id="rId4"/>
    <p:sldLayoutId id="2147486973" r:id="rId5"/>
    <p:sldLayoutId id="2147486974" r:id="rId6"/>
    <p:sldLayoutId id="2147486975" r:id="rId7"/>
    <p:sldLayoutId id="2147486976" r:id="rId8"/>
    <p:sldLayoutId id="2147486977" r:id="rId9"/>
    <p:sldLayoutId id="2147486978" r:id="rId10"/>
    <p:sldLayoutId id="214748697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BA56672-D71C-4068-B8CF-C5C98904A8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90141B35-F5BD-42B0-8BDB-97BD26C7C45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5369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5370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37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5372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4" r:id="rId1"/>
    <p:sldLayoutId id="2147486980" r:id="rId2"/>
    <p:sldLayoutId id="2147486981" r:id="rId3"/>
    <p:sldLayoutId id="2147486982" r:id="rId4"/>
    <p:sldLayoutId id="2147486983" r:id="rId5"/>
    <p:sldLayoutId id="2147486984" r:id="rId6"/>
    <p:sldLayoutId id="2147486985" r:id="rId7"/>
    <p:sldLayoutId id="2147486986" r:id="rId8"/>
    <p:sldLayoutId id="2147486987" r:id="rId9"/>
    <p:sldLayoutId id="2147486988" r:id="rId10"/>
    <p:sldLayoutId id="214748698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7E6249B9-DCE9-41CA-9EE9-66FDD6EAC1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A8D81A9A-DC47-4877-BD43-B7224CAA58F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639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639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639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6396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5" r:id="rId1"/>
    <p:sldLayoutId id="2147486990" r:id="rId2"/>
    <p:sldLayoutId id="2147486991" r:id="rId3"/>
    <p:sldLayoutId id="2147486992" r:id="rId4"/>
    <p:sldLayoutId id="2147486993" r:id="rId5"/>
    <p:sldLayoutId id="2147486994" r:id="rId6"/>
    <p:sldLayoutId id="2147486995" r:id="rId7"/>
    <p:sldLayoutId id="2147486996" r:id="rId8"/>
    <p:sldLayoutId id="2147486997" r:id="rId9"/>
    <p:sldLayoutId id="2147486998" r:id="rId10"/>
    <p:sldLayoutId id="214748699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D16ACE9-62E8-4639-9BF2-BBEDBDAD36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41858DC2-4894-431C-A7FB-4B795B7CFDA2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7417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7418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741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7420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6" r:id="rId1"/>
    <p:sldLayoutId id="2147487000" r:id="rId2"/>
    <p:sldLayoutId id="2147487001" r:id="rId3"/>
    <p:sldLayoutId id="2147487002" r:id="rId4"/>
    <p:sldLayoutId id="2147487003" r:id="rId5"/>
    <p:sldLayoutId id="2147487004" r:id="rId6"/>
    <p:sldLayoutId id="2147487005" r:id="rId7"/>
    <p:sldLayoutId id="2147487006" r:id="rId8"/>
    <p:sldLayoutId id="2147487007" r:id="rId9"/>
    <p:sldLayoutId id="2147487008" r:id="rId10"/>
    <p:sldLayoutId id="214748700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2A7783B-C5B8-482F-B8CD-521B8FB216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A98ECB6E-BC7F-488C-A495-A156BB57A795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8441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844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844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8444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7" r:id="rId1"/>
    <p:sldLayoutId id="2147487010" r:id="rId2"/>
    <p:sldLayoutId id="2147487011" r:id="rId3"/>
    <p:sldLayoutId id="2147487012" r:id="rId4"/>
    <p:sldLayoutId id="2147487013" r:id="rId5"/>
    <p:sldLayoutId id="2147487014" r:id="rId6"/>
    <p:sldLayoutId id="2147487015" r:id="rId7"/>
    <p:sldLayoutId id="2147487016" r:id="rId8"/>
    <p:sldLayoutId id="2147487017" r:id="rId9"/>
    <p:sldLayoutId id="2147487018" r:id="rId10"/>
    <p:sldLayoutId id="21474870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207A418-F4D8-4736-8C8D-1920931667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E5CEE04F-BF41-4405-A243-8825487EF52F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946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9466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946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9468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8" r:id="rId1"/>
    <p:sldLayoutId id="2147487020" r:id="rId2"/>
    <p:sldLayoutId id="2147487021" r:id="rId3"/>
    <p:sldLayoutId id="2147487022" r:id="rId4"/>
    <p:sldLayoutId id="2147487023" r:id="rId5"/>
    <p:sldLayoutId id="2147487024" r:id="rId6"/>
    <p:sldLayoutId id="2147487025" r:id="rId7"/>
    <p:sldLayoutId id="2147487026" r:id="rId8"/>
    <p:sldLayoutId id="2147487027" r:id="rId9"/>
    <p:sldLayoutId id="2147487028" r:id="rId10"/>
    <p:sldLayoutId id="214748702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ea typeface="ＭＳ Ｐゴシック" pitchFamily="34" charset="-128"/>
            </a:endParaRPr>
          </a:p>
        </p:txBody>
      </p:sp>
      <p:cxnSp>
        <p:nvCxnSpPr>
          <p:cNvPr id="205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05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87D74494-EE69-4401-8BA1-300801F81D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2D9CA9C8-3EEA-4BB5-9E05-928914DDE3E9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ea typeface="ＭＳ Ｐゴシック" pitchFamily="34" charset="-128"/>
              </a:rPr>
              <a:t>© 2012 HGST, a Western Digital company</a:t>
            </a:r>
          </a:p>
        </p:txBody>
      </p:sp>
      <p:pic>
        <p:nvPicPr>
          <p:cNvPr id="2058" name="Picture 13" descr="HGST_aWDco_2C_301c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6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61" name="Text Box 14"/>
          <p:cNvSpPr txBox="1">
            <a:spLocks noChangeArrowheads="1"/>
          </p:cNvSpPr>
          <p:nvPr userDrawn="1"/>
        </p:nvSpPr>
        <p:spPr bwMode="auto">
          <a:xfrm>
            <a:off x="3886200" y="6507163"/>
            <a:ext cx="1219200" cy="42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 smtClean="0">
                <a:solidFill>
                  <a:srgbClr val="CC0000"/>
                </a:solidFill>
              </a:rPr>
              <a:t>Confidential</a:t>
            </a:r>
            <a:r>
              <a:rPr lang="en-US" smtClean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1" r:id="rId1"/>
    <p:sldLayoutId id="2147486948" r:id="rId2"/>
    <p:sldLayoutId id="2147486949" r:id="rId3"/>
    <p:sldLayoutId id="2147486950" r:id="rId4"/>
    <p:sldLayoutId id="2147486951" r:id="rId5"/>
    <p:sldLayoutId id="2147486952" r:id="rId6"/>
    <p:sldLayoutId id="2147486953" r:id="rId7"/>
    <p:sldLayoutId id="2147486954" r:id="rId8"/>
    <p:sldLayoutId id="2147486955" r:id="rId9"/>
    <p:sldLayoutId id="2147486956" r:id="rId10"/>
    <p:sldLayoutId id="21474869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5CAE817-F26D-4D09-8CF3-694B820CEF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C49EE7C0-CAE4-44F2-A2F2-D1AFB379ECA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0489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0490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049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0492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09" r:id="rId1"/>
    <p:sldLayoutId id="2147487030" r:id="rId2"/>
    <p:sldLayoutId id="2147487031" r:id="rId3"/>
    <p:sldLayoutId id="2147487032" r:id="rId4"/>
    <p:sldLayoutId id="2147487033" r:id="rId5"/>
    <p:sldLayoutId id="2147487034" r:id="rId6"/>
    <p:sldLayoutId id="2147487035" r:id="rId7"/>
    <p:sldLayoutId id="2147487036" r:id="rId8"/>
    <p:sldLayoutId id="2147487037" r:id="rId9"/>
    <p:sldLayoutId id="2147487038" r:id="rId10"/>
    <p:sldLayoutId id="214748703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B17F1C6-FAE5-4BEA-BBE5-D8B39AEEE3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9511ADED-3373-45F6-9715-FD30EE2167B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151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151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15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1516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0" r:id="rId1"/>
    <p:sldLayoutId id="2147487040" r:id="rId2"/>
    <p:sldLayoutId id="2147487041" r:id="rId3"/>
    <p:sldLayoutId id="2147487042" r:id="rId4"/>
    <p:sldLayoutId id="2147487043" r:id="rId5"/>
    <p:sldLayoutId id="2147487044" r:id="rId6"/>
    <p:sldLayoutId id="2147487045" r:id="rId7"/>
    <p:sldLayoutId id="2147487046" r:id="rId8"/>
    <p:sldLayoutId id="2147487047" r:id="rId9"/>
    <p:sldLayoutId id="2147487048" r:id="rId10"/>
    <p:sldLayoutId id="214748704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cxnSp>
        <p:nvCxnSpPr>
          <p:cNvPr id="2253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253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FC48F83-C17B-46D4-B9FC-470D3F6093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CABC81FF-DC0D-4AB4-BE74-FAB3DDC75EB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pic>
        <p:nvPicPr>
          <p:cNvPr id="22538" name="Picture 13" descr="HGST_aWDco_2C_301c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54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61" name="Text Box 14"/>
          <p:cNvSpPr txBox="1">
            <a:spLocks noChangeArrowheads="1"/>
          </p:cNvSpPr>
          <p:nvPr userDrawn="1"/>
        </p:nvSpPr>
        <p:spPr bwMode="auto">
          <a:xfrm>
            <a:off x="3886200" y="6507163"/>
            <a:ext cx="1219200" cy="42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 smtClean="0">
                <a:solidFill>
                  <a:srgbClr val="CC0000"/>
                </a:solidFill>
              </a:rPr>
              <a:t>Confidential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1" r:id="rId1"/>
    <p:sldLayoutId id="2147487050" r:id="rId2"/>
    <p:sldLayoutId id="2147487051" r:id="rId3"/>
    <p:sldLayoutId id="2147487052" r:id="rId4"/>
    <p:sldLayoutId id="2147487053" r:id="rId5"/>
    <p:sldLayoutId id="2147487054" r:id="rId6"/>
    <p:sldLayoutId id="2147487055" r:id="rId7"/>
    <p:sldLayoutId id="2147487056" r:id="rId8"/>
    <p:sldLayoutId id="2147487057" r:id="rId9"/>
    <p:sldLayoutId id="2147487058" r:id="rId10"/>
    <p:sldLayoutId id="21474870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37B7ACC-EAEE-4F7E-9C36-B0F037B882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017F329-0E1E-4548-AE8D-1BDF52728C1D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3561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356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356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3564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2" r:id="rId1"/>
    <p:sldLayoutId id="2147487060" r:id="rId2"/>
    <p:sldLayoutId id="2147487061" r:id="rId3"/>
    <p:sldLayoutId id="2147487062" r:id="rId4"/>
    <p:sldLayoutId id="2147487063" r:id="rId5"/>
    <p:sldLayoutId id="2147487064" r:id="rId6"/>
    <p:sldLayoutId id="2147487065" r:id="rId7"/>
    <p:sldLayoutId id="2147487066" r:id="rId8"/>
    <p:sldLayoutId id="2147487067" r:id="rId9"/>
    <p:sldLayoutId id="2147487068" r:id="rId10"/>
    <p:sldLayoutId id="214748706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3E48A58-9F78-4D5B-966E-E3B39F41E3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30F66A26-5C4F-4D5D-A47C-D52715B36345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458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4586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458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4588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070" r:id="rId2"/>
    <p:sldLayoutId id="2147487071" r:id="rId3"/>
    <p:sldLayoutId id="2147487072" r:id="rId4"/>
    <p:sldLayoutId id="2147487073" r:id="rId5"/>
    <p:sldLayoutId id="2147487074" r:id="rId6"/>
    <p:sldLayoutId id="2147487075" r:id="rId7"/>
    <p:sldLayoutId id="2147487076" r:id="rId8"/>
    <p:sldLayoutId id="2147487077" r:id="rId9"/>
    <p:sldLayoutId id="2147487078" r:id="rId10"/>
    <p:sldLayoutId id="214748707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F1AF655-E901-4C03-825B-754CD8ABF3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9EBCB15D-7E3A-4602-B0D5-E3255D546932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5609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5610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561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5612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4" r:id="rId1"/>
    <p:sldLayoutId id="2147487080" r:id="rId2"/>
    <p:sldLayoutId id="2147487081" r:id="rId3"/>
    <p:sldLayoutId id="2147487082" r:id="rId4"/>
    <p:sldLayoutId id="2147487083" r:id="rId5"/>
    <p:sldLayoutId id="2147487084" r:id="rId6"/>
    <p:sldLayoutId id="2147487085" r:id="rId7"/>
    <p:sldLayoutId id="2147487086" r:id="rId8"/>
    <p:sldLayoutId id="2147487087" r:id="rId9"/>
    <p:sldLayoutId id="2147487088" r:id="rId10"/>
    <p:sldLayoutId id="214748708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2646DE1-413E-4855-B7BA-1E18458978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5F5F452D-A5C6-41AE-BBA5-B14B9C869D37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663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663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663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6636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5" r:id="rId1"/>
    <p:sldLayoutId id="2147487090" r:id="rId2"/>
    <p:sldLayoutId id="2147487091" r:id="rId3"/>
    <p:sldLayoutId id="2147487092" r:id="rId4"/>
    <p:sldLayoutId id="2147487093" r:id="rId5"/>
    <p:sldLayoutId id="2147487094" r:id="rId6"/>
    <p:sldLayoutId id="2147487095" r:id="rId7"/>
    <p:sldLayoutId id="2147487096" r:id="rId8"/>
    <p:sldLayoutId id="2147487097" r:id="rId9"/>
    <p:sldLayoutId id="2147487098" r:id="rId10"/>
    <p:sldLayoutId id="214748709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307C9C1-421E-45D2-B813-854BA9433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BBF327DC-D827-4781-ACD5-612AE4947EB7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7657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7658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765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7660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6" r:id="rId1"/>
    <p:sldLayoutId id="2147487100" r:id="rId2"/>
    <p:sldLayoutId id="2147487101" r:id="rId3"/>
    <p:sldLayoutId id="2147487102" r:id="rId4"/>
    <p:sldLayoutId id="2147487103" r:id="rId5"/>
    <p:sldLayoutId id="2147487104" r:id="rId6"/>
    <p:sldLayoutId id="2147487105" r:id="rId7"/>
    <p:sldLayoutId id="2147487106" r:id="rId8"/>
    <p:sldLayoutId id="2147487107" r:id="rId9"/>
    <p:sldLayoutId id="2147487108" r:id="rId10"/>
    <p:sldLayoutId id="214748710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15B1511-FB79-423C-9450-75075BC770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D0B4F562-5BE8-46A0-9604-AB3473C5EBDC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8681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868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868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8684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7" r:id="rId1"/>
    <p:sldLayoutId id="2147487110" r:id="rId2"/>
    <p:sldLayoutId id="2147487111" r:id="rId3"/>
    <p:sldLayoutId id="2147487112" r:id="rId4"/>
    <p:sldLayoutId id="2147487113" r:id="rId5"/>
    <p:sldLayoutId id="2147487114" r:id="rId6"/>
    <p:sldLayoutId id="2147487115" r:id="rId7"/>
    <p:sldLayoutId id="2147487116" r:id="rId8"/>
    <p:sldLayoutId id="2147487117" r:id="rId9"/>
    <p:sldLayoutId id="2147487118" r:id="rId10"/>
    <p:sldLayoutId id="21474871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9C638F1-6FA0-4887-83F2-9BE48A6434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201E3E37-A9CC-4688-9C5F-30B49F478A3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2970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9706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2970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29708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120" r:id="rId2"/>
    <p:sldLayoutId id="2147487121" r:id="rId3"/>
    <p:sldLayoutId id="2147487122" r:id="rId4"/>
    <p:sldLayoutId id="2147487123" r:id="rId5"/>
    <p:sldLayoutId id="2147487124" r:id="rId6"/>
    <p:sldLayoutId id="2147487125" r:id="rId7"/>
    <p:sldLayoutId id="2147487126" r:id="rId8"/>
    <p:sldLayoutId id="2147487127" r:id="rId9"/>
    <p:sldLayoutId id="2147487128" r:id="rId10"/>
    <p:sldLayoutId id="214748712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0C8EBFB1-33A9-41DD-A668-C74BFEE71A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3083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3085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6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2" r:id="rId1"/>
    <p:sldLayoutId id="2147487183" r:id="rId2"/>
    <p:sldLayoutId id="2147487184" r:id="rId3"/>
    <p:sldLayoutId id="2147487185" r:id="rId4"/>
    <p:sldLayoutId id="2147487186" r:id="rId5"/>
    <p:sldLayoutId id="2147487187" r:id="rId6"/>
    <p:sldLayoutId id="2147487188" r:id="rId7"/>
    <p:sldLayoutId id="2147487189" r:id="rId8"/>
    <p:sldLayoutId id="2147487190" r:id="rId9"/>
    <p:sldLayoutId id="2147487191" r:id="rId10"/>
    <p:sldLayoutId id="214748719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80D5D226-45B2-433F-A84C-13941CA507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3D8D1CB3-1522-4E58-88DB-34BCF2490F16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30729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30730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307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30732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9" r:id="rId1"/>
    <p:sldLayoutId id="2147487130" r:id="rId2"/>
    <p:sldLayoutId id="2147487131" r:id="rId3"/>
    <p:sldLayoutId id="2147487132" r:id="rId4"/>
    <p:sldLayoutId id="2147487133" r:id="rId5"/>
    <p:sldLayoutId id="2147487134" r:id="rId6"/>
    <p:sldLayoutId id="2147487135" r:id="rId7"/>
    <p:sldLayoutId id="2147487136" r:id="rId8"/>
    <p:sldLayoutId id="2147487137" r:id="rId9"/>
    <p:sldLayoutId id="2147487138" r:id="rId10"/>
    <p:sldLayoutId id="214748713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4673EFB-0497-410A-807C-05CB01EB89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3ACE81E-7D46-4A69-ADA6-1EC3BF15CC13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3175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3175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3175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31756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0" r:id="rId1"/>
    <p:sldLayoutId id="2147487140" r:id="rId2"/>
    <p:sldLayoutId id="2147487141" r:id="rId3"/>
    <p:sldLayoutId id="2147487142" r:id="rId4"/>
    <p:sldLayoutId id="2147487143" r:id="rId5"/>
    <p:sldLayoutId id="2147487144" r:id="rId6"/>
    <p:sldLayoutId id="2147487145" r:id="rId7"/>
    <p:sldLayoutId id="2147487146" r:id="rId8"/>
    <p:sldLayoutId id="2147487147" r:id="rId9"/>
    <p:sldLayoutId id="2147487148" r:id="rId10"/>
    <p:sldLayoutId id="214748714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3FFC613-B52D-46BA-8076-B9F86E007A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EB4874BE-2890-42F9-9A0E-1DFDFE64E39B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32777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32778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3277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32780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1" r:id="rId1"/>
    <p:sldLayoutId id="2147487150" r:id="rId2"/>
    <p:sldLayoutId id="2147487151" r:id="rId3"/>
    <p:sldLayoutId id="2147487152" r:id="rId4"/>
    <p:sldLayoutId id="2147487153" r:id="rId5"/>
    <p:sldLayoutId id="2147487154" r:id="rId6"/>
    <p:sldLayoutId id="2147487155" r:id="rId7"/>
    <p:sldLayoutId id="2147487156" r:id="rId8"/>
    <p:sldLayoutId id="2147487157" r:id="rId9"/>
    <p:sldLayoutId id="2147487158" r:id="rId10"/>
    <p:sldLayoutId id="21474871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37D9B04C-3235-474D-8260-F82A41F1EC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B8E9D75-C47F-4D28-8E1E-6C23648C4BA0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33801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3380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3380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33804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2" r:id="rId1"/>
    <p:sldLayoutId id="2147487160" r:id="rId2"/>
    <p:sldLayoutId id="2147487161" r:id="rId3"/>
    <p:sldLayoutId id="2147487162" r:id="rId4"/>
    <p:sldLayoutId id="2147487163" r:id="rId5"/>
    <p:sldLayoutId id="2147487164" r:id="rId6"/>
    <p:sldLayoutId id="2147487165" r:id="rId7"/>
    <p:sldLayoutId id="2147487166" r:id="rId8"/>
    <p:sldLayoutId id="2147487167" r:id="rId9"/>
    <p:sldLayoutId id="2147487168" r:id="rId10"/>
    <p:sldLayoutId id="214748716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782EDD6D-26D5-4AB3-8794-20565FA5CC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34827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34829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30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3" r:id="rId1"/>
    <p:sldLayoutId id="2147487324" r:id="rId2"/>
    <p:sldLayoutId id="2147487325" r:id="rId3"/>
    <p:sldLayoutId id="2147487326" r:id="rId4"/>
    <p:sldLayoutId id="2147487327" r:id="rId5"/>
    <p:sldLayoutId id="2147487328" r:id="rId6"/>
    <p:sldLayoutId id="2147487329" r:id="rId7"/>
    <p:sldLayoutId id="2147487330" r:id="rId8"/>
    <p:sldLayoutId id="2147487331" r:id="rId9"/>
    <p:sldLayoutId id="2147487332" r:id="rId10"/>
    <p:sldLayoutId id="2147487333" r:id="rId11"/>
    <p:sldLayoutId id="214748733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05FA7F3-1A95-4CB3-9EC1-FB91B30796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5BA0E751-BB08-4434-98FC-C116D2D141CE}" type="datetime1">
              <a:rPr lang="en-US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35849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35850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358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35852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35" r:id="rId1"/>
    <p:sldLayoutId id="2147487170" r:id="rId2"/>
    <p:sldLayoutId id="2147487171" r:id="rId3"/>
    <p:sldLayoutId id="2147487172" r:id="rId4"/>
    <p:sldLayoutId id="2147487173" r:id="rId5"/>
    <p:sldLayoutId id="2147487174" r:id="rId6"/>
    <p:sldLayoutId id="2147487175" r:id="rId7"/>
    <p:sldLayoutId id="2147487176" r:id="rId8"/>
    <p:sldLayoutId id="2147487177" r:id="rId9"/>
    <p:sldLayoutId id="2147487178" r:id="rId10"/>
    <p:sldLayoutId id="214748717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68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E384EE02-BA11-481B-85A8-96A474E5AF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36875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36877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8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36" r:id="rId1"/>
    <p:sldLayoutId id="2147487337" r:id="rId2"/>
    <p:sldLayoutId id="2147487338" r:id="rId3"/>
    <p:sldLayoutId id="2147487339" r:id="rId4"/>
    <p:sldLayoutId id="2147487340" r:id="rId5"/>
    <p:sldLayoutId id="2147487341" r:id="rId6"/>
    <p:sldLayoutId id="2147487342" r:id="rId7"/>
    <p:sldLayoutId id="2147487343" r:id="rId8"/>
    <p:sldLayoutId id="2147487344" r:id="rId9"/>
    <p:sldLayoutId id="2147487345" r:id="rId10"/>
    <p:sldLayoutId id="2147487346" r:id="rId11"/>
    <p:sldLayoutId id="214748734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789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8E18E3AC-7F57-4BDA-8E58-1AFCD48C0A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37899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37901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902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48" r:id="rId1"/>
    <p:sldLayoutId id="2147487349" r:id="rId2"/>
    <p:sldLayoutId id="2147487350" r:id="rId3"/>
    <p:sldLayoutId id="2147487351" r:id="rId4"/>
    <p:sldLayoutId id="2147487352" r:id="rId5"/>
    <p:sldLayoutId id="2147487353" r:id="rId6"/>
    <p:sldLayoutId id="2147487354" r:id="rId7"/>
    <p:sldLayoutId id="2147487355" r:id="rId8"/>
    <p:sldLayoutId id="2147487356" r:id="rId9"/>
    <p:sldLayoutId id="2147487357" r:id="rId10"/>
    <p:sldLayoutId id="2147487358" r:id="rId11"/>
    <p:sldLayoutId id="2147487359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89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25EF4BE7-5B2A-4D1E-9377-DA6A54A4E8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38923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38925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926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0" r:id="rId1"/>
    <p:sldLayoutId id="2147487361" r:id="rId2"/>
    <p:sldLayoutId id="2147487362" r:id="rId3"/>
    <p:sldLayoutId id="2147487363" r:id="rId4"/>
    <p:sldLayoutId id="2147487364" r:id="rId5"/>
    <p:sldLayoutId id="2147487365" r:id="rId6"/>
    <p:sldLayoutId id="2147487366" r:id="rId7"/>
    <p:sldLayoutId id="2147487367" r:id="rId8"/>
    <p:sldLayoutId id="2147487368" r:id="rId9"/>
    <p:sldLayoutId id="2147487369" r:id="rId10"/>
    <p:sldLayoutId id="2147487370" r:id="rId11"/>
    <p:sldLayoutId id="2147487371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4D088985-425E-46C5-BCEB-6C03A80CC3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39947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39949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50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72" r:id="rId1"/>
    <p:sldLayoutId id="2147487373" r:id="rId2"/>
    <p:sldLayoutId id="2147487374" r:id="rId3"/>
    <p:sldLayoutId id="2147487375" r:id="rId4"/>
    <p:sldLayoutId id="2147487376" r:id="rId5"/>
    <p:sldLayoutId id="2147487377" r:id="rId6"/>
    <p:sldLayoutId id="2147487378" r:id="rId7"/>
    <p:sldLayoutId id="2147487379" r:id="rId8"/>
    <p:sldLayoutId id="2147487380" r:id="rId9"/>
    <p:sldLayoutId id="2147487381" r:id="rId10"/>
    <p:sldLayoutId id="2147487382" r:id="rId11"/>
    <p:sldLayoutId id="214748738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9923ED5A-6436-452A-89EF-353FA0599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4107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4109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10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93" r:id="rId1"/>
    <p:sldLayoutId id="2147487194" r:id="rId2"/>
    <p:sldLayoutId id="2147487195" r:id="rId3"/>
    <p:sldLayoutId id="2147487196" r:id="rId4"/>
    <p:sldLayoutId id="2147487197" r:id="rId5"/>
    <p:sldLayoutId id="2147487198" r:id="rId6"/>
    <p:sldLayoutId id="2147487199" r:id="rId7"/>
    <p:sldLayoutId id="2147487200" r:id="rId8"/>
    <p:sldLayoutId id="2147487201" r:id="rId9"/>
    <p:sldLayoutId id="2147487202" r:id="rId10"/>
    <p:sldLayoutId id="2147487203" r:id="rId11"/>
    <p:sldLayoutId id="214748720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4096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/>
              <a:ea typeface="ＭＳ Ｐゴシック"/>
              <a:cs typeface="ＭＳ Ｐゴシック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F2B3DB14-33A8-4907-B7A9-87BD71F9CB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40971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40972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40973" name="Picture 29" descr="HGST_aWDco_2C_noburst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84" r:id="rId1"/>
    <p:sldLayoutId id="2147487385" r:id="rId2"/>
    <p:sldLayoutId id="2147487386" r:id="rId3"/>
    <p:sldLayoutId id="2147487387" r:id="rId4"/>
    <p:sldLayoutId id="2147487388" r:id="rId5"/>
    <p:sldLayoutId id="2147487389" r:id="rId6"/>
    <p:sldLayoutId id="2147487390" r:id="rId7"/>
    <p:sldLayoutId id="2147487391" r:id="rId8"/>
    <p:sldLayoutId id="2147487392" r:id="rId9"/>
    <p:sldLayoutId id="2147487393" r:id="rId10"/>
    <p:sldLayoutId id="2147487394" r:id="rId11"/>
    <p:sldLayoutId id="2147487395" r:id="rId12"/>
    <p:sldLayoutId id="2147487396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altLang="en-US" sz="2400" b="1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b="1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1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/>
              </a:defRPr>
            </a:lvl1pPr>
          </a:lstStyle>
          <a:p>
            <a:pPr>
              <a:defRPr/>
            </a:pPr>
            <a:fld id="{CB32DCD9-3313-46E6-8D9F-650F4A136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 sz="1000" b="1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defRPr>
            </a:lvl1pPr>
          </a:lstStyle>
          <a:p>
            <a:pPr>
              <a:defRPr/>
            </a:pPr>
            <a:fld id="{C43F53B8-9710-49FE-AED7-1972B702BEEE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 sz="1000" b="1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/>
              </a:defRPr>
            </a:lvl1pPr>
          </a:lstStyle>
          <a:p>
            <a:pPr>
              <a:defRPr/>
            </a:pPr>
            <a:r>
              <a:rPr lang="en-US" altLang="en-US"/>
              <a:t>Filename, optional: "View", "Header &amp;  Footer"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9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4199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4199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4199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41996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7" r:id="rId1"/>
    <p:sldLayoutId id="2147487398" r:id="rId2"/>
    <p:sldLayoutId id="2147487399" r:id="rId3"/>
    <p:sldLayoutId id="2147487400" r:id="rId4"/>
    <p:sldLayoutId id="2147487401" r:id="rId5"/>
    <p:sldLayoutId id="2147487402" r:id="rId6"/>
    <p:sldLayoutId id="2147487403" r:id="rId7"/>
    <p:sldLayoutId id="2147487404" r:id="rId8"/>
    <p:sldLayoutId id="2147487405" r:id="rId9"/>
    <p:sldLayoutId id="2147487406" r:id="rId10"/>
    <p:sldLayoutId id="2147487407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10" r:id="rId1"/>
    <p:sldLayoutId id="2147487411" r:id="rId2"/>
    <p:sldLayoutId id="2147487412" r:id="rId3"/>
    <p:sldLayoutId id="2147487413" r:id="rId4"/>
    <p:sldLayoutId id="2147487414" r:id="rId5"/>
    <p:sldLayoutId id="2147487415" r:id="rId6"/>
    <p:sldLayoutId id="2147487416" r:id="rId7"/>
    <p:sldLayoutId id="2147487417" r:id="rId8"/>
    <p:sldLayoutId id="2147487418" r:id="rId9"/>
    <p:sldLayoutId id="2147487419" r:id="rId10"/>
    <p:sldLayoutId id="214748742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2" r:id="rId1"/>
    <p:sldLayoutId id="2147487423" r:id="rId2"/>
    <p:sldLayoutId id="2147487424" r:id="rId3"/>
    <p:sldLayoutId id="2147487425" r:id="rId4"/>
    <p:sldLayoutId id="2147487426" r:id="rId5"/>
    <p:sldLayoutId id="2147487427" r:id="rId6"/>
    <p:sldLayoutId id="2147487428" r:id="rId7"/>
    <p:sldLayoutId id="2147487429" r:id="rId8"/>
    <p:sldLayoutId id="2147487430" r:id="rId9"/>
    <p:sldLayoutId id="2147487431" r:id="rId10"/>
    <p:sldLayoutId id="214748743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</a:defRPr>
            </a:lvl1pPr>
          </a:lstStyle>
          <a:p>
            <a:fld id="{C6EA6A11-C439-43EF-9557-10AB73DBC12B}" type="slidenum">
              <a:rPr lang="en-US" altLang="en-US" smtClean="0">
                <a:ea typeface="ＭＳ Ｐゴシック" pitchFamily="34" charset="-128"/>
                <a:cs typeface="+mn-cs"/>
              </a:rPr>
              <a:pPr/>
              <a:t>‹#›</a:t>
            </a:fld>
            <a:endParaRPr lang="en-US" altLang="en-US" smtClean="0">
              <a:ea typeface="ＭＳ Ｐゴシック" pitchFamily="34" charset="-128"/>
              <a:cs typeface="+mn-cs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/>
            </a:lvl1pPr>
          </a:lstStyle>
          <a:p>
            <a:endParaRPr lang="en-US" altLang="en-US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>
                <a:solidFill>
                  <a:srgbClr val="00588D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5131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5133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34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36" r:id="rId1"/>
    <p:sldLayoutId id="2147487437" r:id="rId2"/>
    <p:sldLayoutId id="2147487438" r:id="rId3"/>
    <p:sldLayoutId id="2147487439" r:id="rId4"/>
    <p:sldLayoutId id="2147487440" r:id="rId5"/>
    <p:sldLayoutId id="2147487441" r:id="rId6"/>
    <p:sldLayoutId id="2147487442" r:id="rId7"/>
    <p:sldLayoutId id="2147487443" r:id="rId8"/>
    <p:sldLayoutId id="2147487444" r:id="rId9"/>
    <p:sldLayoutId id="2147487445" r:id="rId10"/>
    <p:sldLayoutId id="214748744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</a:defRPr>
            </a:lvl1pPr>
          </a:lstStyle>
          <a:p>
            <a:fld id="{C6EA6A11-C439-43EF-9557-10AB73DBC12B}" type="slidenum">
              <a:rPr lang="en-US" altLang="en-US" smtClean="0">
                <a:ea typeface="ＭＳ Ｐゴシック" pitchFamily="34" charset="-128"/>
                <a:cs typeface="+mn-cs"/>
              </a:rPr>
              <a:pPr/>
              <a:t>‹#›</a:t>
            </a:fld>
            <a:endParaRPr lang="en-US" altLang="en-US" smtClean="0">
              <a:ea typeface="ＭＳ Ｐゴシック" pitchFamily="34" charset="-128"/>
              <a:cs typeface="+mn-cs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/>
            </a:lvl1pPr>
          </a:lstStyle>
          <a:p>
            <a:endParaRPr lang="en-US" altLang="en-US" smtClean="0">
              <a:solidFill>
                <a:srgbClr val="000000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 smtClean="0">
                <a:solidFill>
                  <a:srgbClr val="00588D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5131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5133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34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9" r:id="rId1"/>
    <p:sldLayoutId id="2147487450" r:id="rId2"/>
    <p:sldLayoutId id="2147487451" r:id="rId3"/>
    <p:sldLayoutId id="2147487452" r:id="rId4"/>
    <p:sldLayoutId id="2147487453" r:id="rId5"/>
    <p:sldLayoutId id="2147487454" r:id="rId6"/>
    <p:sldLayoutId id="2147487455" r:id="rId7"/>
    <p:sldLayoutId id="2147487456" r:id="rId8"/>
    <p:sldLayoutId id="2147487457" r:id="rId9"/>
    <p:sldLayoutId id="2147487458" r:id="rId10"/>
    <p:sldLayoutId id="21474874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61" r:id="rId1"/>
    <p:sldLayoutId id="2147487462" r:id="rId2"/>
    <p:sldLayoutId id="2147487463" r:id="rId3"/>
    <p:sldLayoutId id="2147487464" r:id="rId4"/>
    <p:sldLayoutId id="2147487465" r:id="rId5"/>
    <p:sldLayoutId id="2147487466" r:id="rId6"/>
    <p:sldLayoutId id="2147487467" r:id="rId7"/>
    <p:sldLayoutId id="2147487468" r:id="rId8"/>
    <p:sldLayoutId id="2147487469" r:id="rId9"/>
    <p:sldLayoutId id="2147487470" r:id="rId10"/>
    <p:sldLayoutId id="21474874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74" r:id="rId1"/>
    <p:sldLayoutId id="2147487475" r:id="rId2"/>
    <p:sldLayoutId id="2147487476" r:id="rId3"/>
    <p:sldLayoutId id="2147487477" r:id="rId4"/>
    <p:sldLayoutId id="2147487478" r:id="rId5"/>
    <p:sldLayoutId id="2147487479" r:id="rId6"/>
    <p:sldLayoutId id="2147487480" r:id="rId7"/>
    <p:sldLayoutId id="2147487481" r:id="rId8"/>
    <p:sldLayoutId id="2147487482" r:id="rId9"/>
    <p:sldLayoutId id="2147487483" r:id="rId10"/>
    <p:sldLayoutId id="2147487484" r:id="rId11"/>
    <p:sldLayoutId id="214748748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87" r:id="rId1"/>
    <p:sldLayoutId id="2147487488" r:id="rId2"/>
    <p:sldLayoutId id="2147487489" r:id="rId3"/>
    <p:sldLayoutId id="2147487490" r:id="rId4"/>
    <p:sldLayoutId id="2147487491" r:id="rId5"/>
    <p:sldLayoutId id="2147487492" r:id="rId6"/>
    <p:sldLayoutId id="2147487493" r:id="rId7"/>
    <p:sldLayoutId id="2147487494" r:id="rId8"/>
    <p:sldLayoutId id="2147487495" r:id="rId9"/>
    <p:sldLayoutId id="2147487496" r:id="rId10"/>
    <p:sldLayoutId id="2147487497" r:id="rId11"/>
    <p:sldLayoutId id="214748749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3FB1DDC8-47CA-44B1-9F1D-AC79EB966980}" type="slidenum"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1035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1037" name="Picture 20" descr="HGST_aWDco_2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8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0" r:id="rId1"/>
    <p:sldLayoutId id="2147487501" r:id="rId2"/>
    <p:sldLayoutId id="2147487502" r:id="rId3"/>
    <p:sldLayoutId id="2147487503" r:id="rId4"/>
    <p:sldLayoutId id="2147487504" r:id="rId5"/>
    <p:sldLayoutId id="2147487505" r:id="rId6"/>
    <p:sldLayoutId id="2147487506" r:id="rId7"/>
    <p:sldLayoutId id="2147487507" r:id="rId8"/>
    <p:sldLayoutId id="2147487508" r:id="rId9"/>
    <p:sldLayoutId id="2147487509" r:id="rId10"/>
    <p:sldLayoutId id="214748751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D9CCE75B-39F6-49DA-9E3E-6D6631A458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5131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5133" name="Picture 20" descr="HGST_aWDco_2C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34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05" r:id="rId1"/>
    <p:sldLayoutId id="2147487206" r:id="rId2"/>
    <p:sldLayoutId id="2147487207" r:id="rId3"/>
    <p:sldLayoutId id="2147487208" r:id="rId4"/>
    <p:sldLayoutId id="2147487209" r:id="rId5"/>
    <p:sldLayoutId id="2147487210" r:id="rId6"/>
    <p:sldLayoutId id="2147487211" r:id="rId7"/>
    <p:sldLayoutId id="2147487212" r:id="rId8"/>
    <p:sldLayoutId id="2147487213" r:id="rId9"/>
    <p:sldLayoutId id="2147487214" r:id="rId10"/>
    <p:sldLayoutId id="2147487215" r:id="rId11"/>
    <p:sldLayoutId id="214748721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smtClean="0">
                <a:solidFill>
                  <a:srgbClr val="00588D"/>
                </a:solidFill>
                <a:cs typeface="Arial"/>
              </a:defRPr>
            </a:lvl1pPr>
          </a:lstStyle>
          <a:p>
            <a:pPr>
              <a:defRPr/>
            </a:pPr>
            <a:fld id="{9CA49A58-57D9-4B54-9ACD-3AF5B3B98349}" type="slidenum">
              <a:rPr lang="en-US" altLang="en-US">
                <a:latin typeface="Arial" charset="0"/>
                <a:ea typeface="ＭＳ Ｐゴシック" pitchFamily="34" charset="-128"/>
              </a:rPr>
              <a:pPr>
                <a:defRPr/>
              </a:pPr>
              <a:t>‹#›</a:t>
            </a:fld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smtClean="0">
                <a:solidFill>
                  <a:srgbClr val="000000"/>
                </a:solidFill>
                <a:cs typeface="Arial"/>
              </a:defRPr>
            </a:lvl1pPr>
          </a:lstStyle>
          <a:p>
            <a:pPr>
              <a:defRPr/>
            </a:pPr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1332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332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13325" name="Picture 29" descr="HGST_aWDco_2C_noburst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12" r:id="rId1"/>
    <p:sldLayoutId id="2147487513" r:id="rId2"/>
    <p:sldLayoutId id="2147487514" r:id="rId3"/>
    <p:sldLayoutId id="2147487515" r:id="rId4"/>
    <p:sldLayoutId id="2147487516" r:id="rId5"/>
    <p:sldLayoutId id="2147487517" r:id="rId6"/>
    <p:sldLayoutId id="2147487518" r:id="rId7"/>
    <p:sldLayoutId id="2147487519" r:id="rId8"/>
    <p:sldLayoutId id="2147487520" r:id="rId9"/>
    <p:sldLayoutId id="2147487521" r:id="rId10"/>
    <p:sldLayoutId id="2147487522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3B73FCF5-E6E1-457A-88A5-8D6011069C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1035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1037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8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25" r:id="rId1"/>
    <p:sldLayoutId id="2147487526" r:id="rId2"/>
    <p:sldLayoutId id="2147487527" r:id="rId3"/>
    <p:sldLayoutId id="2147487528" r:id="rId4"/>
    <p:sldLayoutId id="2147487529" r:id="rId5"/>
    <p:sldLayoutId id="2147487530" r:id="rId6"/>
    <p:sldLayoutId id="2147487531" r:id="rId7"/>
    <p:sldLayoutId id="2147487532" r:id="rId8"/>
    <p:sldLayoutId id="2147487533" r:id="rId9"/>
    <p:sldLayoutId id="2147487534" r:id="rId10"/>
    <p:sldLayoutId id="214748753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/>
              </a:defRPr>
            </a:lvl1pPr>
          </a:lstStyle>
          <a:p>
            <a:pPr>
              <a:defRPr/>
            </a:pPr>
            <a:fld id="{B62BBA1B-71B5-4683-B147-9F33F793E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2059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060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2061" name="Picture 29" descr="HGST_aWDco_2C_noburs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37" r:id="rId1"/>
    <p:sldLayoutId id="2147487538" r:id="rId2"/>
    <p:sldLayoutId id="2147487539" r:id="rId3"/>
    <p:sldLayoutId id="2147487540" r:id="rId4"/>
    <p:sldLayoutId id="2147487541" r:id="rId5"/>
    <p:sldLayoutId id="2147487542" r:id="rId6"/>
    <p:sldLayoutId id="2147487543" r:id="rId7"/>
    <p:sldLayoutId id="2147487544" r:id="rId8"/>
    <p:sldLayoutId id="2147487545" r:id="rId9"/>
    <p:sldLayoutId id="2147487546" r:id="rId10"/>
    <p:sldLayoutId id="2147487547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50" r:id="rId1"/>
    <p:sldLayoutId id="2147487551" r:id="rId2"/>
    <p:sldLayoutId id="2147487552" r:id="rId3"/>
    <p:sldLayoutId id="2147487553" r:id="rId4"/>
    <p:sldLayoutId id="2147487554" r:id="rId5"/>
    <p:sldLayoutId id="2147487555" r:id="rId6"/>
    <p:sldLayoutId id="2147487556" r:id="rId7"/>
    <p:sldLayoutId id="2147487557" r:id="rId8"/>
    <p:sldLayoutId id="2147487558" r:id="rId9"/>
    <p:sldLayoutId id="2147487559" r:id="rId10"/>
    <p:sldLayoutId id="214748756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62" r:id="rId1"/>
    <p:sldLayoutId id="2147487563" r:id="rId2"/>
    <p:sldLayoutId id="2147487564" r:id="rId3"/>
    <p:sldLayoutId id="2147487565" r:id="rId4"/>
    <p:sldLayoutId id="2147487566" r:id="rId5"/>
    <p:sldLayoutId id="2147487567" r:id="rId6"/>
    <p:sldLayoutId id="2147487568" r:id="rId7"/>
    <p:sldLayoutId id="2147487569" r:id="rId8"/>
    <p:sldLayoutId id="2147487570" r:id="rId9"/>
    <p:sldLayoutId id="2147487571" r:id="rId10"/>
    <p:sldLayoutId id="214748757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29" descr="HGST_aWDco_2C_noburst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85749" y="152400"/>
            <a:ext cx="1257301" cy="458889"/>
          </a:xfrm>
          <a:prstGeom prst="rect">
            <a:avLst/>
          </a:prstGeom>
        </p:spPr>
      </p:pic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75" r:id="rId1"/>
    <p:sldLayoutId id="2147487576" r:id="rId2"/>
    <p:sldLayoutId id="2147487577" r:id="rId3"/>
    <p:sldLayoutId id="2147487578" r:id="rId4"/>
    <p:sldLayoutId id="2147487579" r:id="rId5"/>
    <p:sldLayoutId id="2147487580" r:id="rId6"/>
    <p:sldLayoutId id="2147487581" r:id="rId7"/>
    <p:sldLayoutId id="2147487582" r:id="rId8"/>
    <p:sldLayoutId id="2147487583" r:id="rId9"/>
    <p:sldLayoutId id="2147487584" r:id="rId10"/>
    <p:sldLayoutId id="2147487585" r:id="rId11"/>
    <p:sldLayoutId id="214748758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C9EEF8E2-B9B6-4E3B-A048-34F59D9860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103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036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1037" name="Picture 29" descr="HGST_aWDco_2C_noburst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588" r:id="rId1"/>
    <p:sldLayoutId id="2147487589" r:id="rId2"/>
    <p:sldLayoutId id="2147487590" r:id="rId3"/>
    <p:sldLayoutId id="2147487591" r:id="rId4"/>
    <p:sldLayoutId id="2147487592" r:id="rId5"/>
    <p:sldLayoutId id="2147487593" r:id="rId6"/>
    <p:sldLayoutId id="2147487594" r:id="rId7"/>
    <p:sldLayoutId id="2147487595" r:id="rId8"/>
    <p:sldLayoutId id="2147487596" r:id="rId9"/>
    <p:sldLayoutId id="2147487597" r:id="rId10"/>
    <p:sldLayoutId id="2147487598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fld id="{6FF36996-9919-4306-BBED-F6D8DABB9759}" type="slidenum">
              <a:rPr lang="en-US" altLang="en-US">
                <a:latin typeface="Arial" charset="0"/>
                <a:ea typeface="ＭＳ Ｐゴシック" pitchFamily="34" charset="-128"/>
                <a:cs typeface="Arial"/>
              </a:rPr>
              <a:pPr/>
              <a:t>‹#›</a:t>
            </a:fld>
            <a:endParaRPr lang="en-US" altLang="en-US"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endParaRPr lang="en-US" altLang="en-US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 algn="l"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2058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059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2060" name="Picture 29" descr="HGST_aWDco_2C_noburst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690688" y="153988"/>
            <a:ext cx="71135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00" r:id="rId1"/>
    <p:sldLayoutId id="2147487601" r:id="rId2"/>
    <p:sldLayoutId id="2147487602" r:id="rId3"/>
    <p:sldLayoutId id="2147487603" r:id="rId4"/>
    <p:sldLayoutId id="2147487604" r:id="rId5"/>
    <p:sldLayoutId id="2147487605" r:id="rId6"/>
    <p:sldLayoutId id="2147487606" r:id="rId7"/>
    <p:sldLayoutId id="2147487607" r:id="rId8"/>
    <p:sldLayoutId id="2147487608" r:id="rId9"/>
    <p:sldLayoutId id="2147487609" r:id="rId10"/>
    <p:sldLayoutId id="2147487610" r:id="rId11"/>
    <p:sldLayoutId id="2147487611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sz="1800" smtClean="0">
              <a:solidFill>
                <a:prstClr val="black"/>
              </a:solidFill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endParaRPr lang="en-US" altLang="en-US" sz="2400" smtClean="0">
              <a:solidFill>
                <a:prstClr val="black"/>
              </a:solidFill>
              <a:latin typeface="Times" pitchFamily="18" charset="0"/>
              <a:cs typeface="Arial" charset="0"/>
            </a:endParaRP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sz="1800" smtClean="0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00588D"/>
                </a:solidFill>
              </a:defRPr>
            </a:lvl1pPr>
          </a:lstStyle>
          <a:p>
            <a:pPr algn="l"/>
            <a:fld id="{F71508ED-C4AB-4581-81AB-4E519E8DD27A}" type="slidenum">
              <a:rPr lang="en-US" altLang="en-US" smtClean="0"/>
              <a:pPr algn="l"/>
              <a:t>‹#›</a:t>
            </a:fld>
            <a:endParaRPr lang="en-US" altLang="en-US" smtClean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A6A6A6"/>
                </a:solidFill>
              </a:defRPr>
            </a:lvl1pPr>
          </a:lstStyle>
          <a:p>
            <a:pPr algn="l"/>
            <a:fld id="{204804FC-BEFE-4D7E-B61B-267A9B4307E0}" type="slidenum">
              <a:rPr lang="de-DE" smtClean="0"/>
              <a:pPr algn="l"/>
              <a:t>‹#›</a:t>
            </a:fld>
            <a:endParaRPr lang="de-DE" smtClean="0"/>
          </a:p>
        </p:txBody>
      </p:sp>
      <p:sp>
        <p:nvSpPr>
          <p:cNvPr id="308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900" smtClean="0">
                <a:solidFill>
                  <a:prstClr val="black"/>
                </a:solidFill>
              </a:rPr>
              <a:t>© 2012 HGST, a Western Digital company</a:t>
            </a:r>
          </a:p>
        </p:txBody>
      </p:sp>
      <p:cxnSp>
        <p:nvCxnSpPr>
          <p:cNvPr id="3083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84" name="Picture 21" descr="HGST_aWDco_2C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78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13" r:id="rId1"/>
    <p:sldLayoutId id="2147487614" r:id="rId2"/>
    <p:sldLayoutId id="2147487615" r:id="rId3"/>
    <p:sldLayoutId id="2147487616" r:id="rId4"/>
    <p:sldLayoutId id="2147487617" r:id="rId5"/>
    <p:sldLayoutId id="2147487618" r:id="rId6"/>
    <p:sldLayoutId id="2147487619" r:id="rId7"/>
    <p:sldLayoutId id="2147487620" r:id="rId8"/>
    <p:sldLayoutId id="2147487621" r:id="rId9"/>
    <p:sldLayoutId id="2147487622" r:id="rId10"/>
    <p:sldLayoutId id="2147487623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</p:spPr>
      </p:pic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endParaRPr lang="en-US" altLang="en-US" sz="2400">
              <a:solidFill>
                <a:srgbClr val="333333"/>
              </a:solidFill>
              <a:latin typeface="Times" pitchFamily="18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333333"/>
              </a:solidFill>
              <a:latin typeface="Arial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fld id="{C27652DF-A34B-48F7-A127-9B40BA9B0033}" type="slidenum">
              <a:rPr lang="en-US" altLang="en-US">
                <a:latin typeface="Arial" charset="0"/>
                <a:cs typeface="Arial Unicode MS" pitchFamily="34" charset="-128"/>
              </a:rPr>
              <a:pPr>
                <a:defRPr/>
              </a:pPr>
              <a:t>‹#›</a:t>
            </a:fld>
            <a:endParaRPr lang="en-US" altLang="en-US" dirty="0">
              <a:latin typeface="Arial" charset="0"/>
              <a:cs typeface="Arial Unicode MS" pitchFamily="34" charset="-128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ea typeface="ＭＳ Ｐゴシック" pitchFamily="34" charset="-128"/>
              </a:defRPr>
            </a:lvl1pPr>
          </a:lstStyle>
          <a:p>
            <a:pPr eaLnBrk="1" hangingPunct="1">
              <a:defRPr/>
            </a:pPr>
            <a:endParaRPr lang="en-US" altLang="en-US">
              <a:solidFill>
                <a:srgbClr val="333333"/>
              </a:solidFill>
              <a:latin typeface="Arial" charset="0"/>
              <a:cs typeface="Arial Unicode MS" pitchFamily="34" charset="-128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ea typeface="ＭＳ Ｐゴシック" pitchFamily="34" charset="-128"/>
              </a:defRPr>
            </a:lvl1pPr>
          </a:lstStyle>
          <a:p>
            <a:pPr eaLnBrk="1" hangingPunct="1"/>
            <a:endParaRPr lang="en-US" altLang="en-US">
              <a:latin typeface="Arial" charset="0"/>
              <a:cs typeface="Arial Unicode MS" pitchFamily="34" charset="-128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>
              <a:defRPr/>
            </a:pPr>
            <a:r>
              <a:rPr lang="en-US" altLang="en-US" sz="900" dirty="0">
                <a:solidFill>
                  <a:srgbClr val="333333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© 2012 HGST, a Western Digital company</a:t>
            </a:r>
          </a:p>
        </p:txBody>
      </p:sp>
      <p:cxnSp>
        <p:nvCxnSpPr>
          <p:cNvPr id="4107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4108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4115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18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5" r:id="rId1"/>
    <p:sldLayoutId id="2147487626" r:id="rId2"/>
    <p:sldLayoutId id="2147487627" r:id="rId3"/>
    <p:sldLayoutId id="2147487628" r:id="rId4"/>
    <p:sldLayoutId id="2147487629" r:id="rId5"/>
    <p:sldLayoutId id="2147487630" r:id="rId6"/>
    <p:sldLayoutId id="2147487631" r:id="rId7"/>
    <p:sldLayoutId id="2147487632" r:id="rId8"/>
    <p:sldLayoutId id="2147487633" r:id="rId9"/>
    <p:sldLayoutId id="2147487634" r:id="rId10"/>
    <p:sldLayoutId id="214748763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0711891C-EC35-423A-8A03-C9B99550A4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6155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6157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58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18" r:id="rId2"/>
    <p:sldLayoutId id="2147487219" r:id="rId3"/>
    <p:sldLayoutId id="2147487220" r:id="rId4"/>
    <p:sldLayoutId id="2147487221" r:id="rId5"/>
    <p:sldLayoutId id="2147487222" r:id="rId6"/>
    <p:sldLayoutId id="2147487223" r:id="rId7"/>
    <p:sldLayoutId id="2147487224" r:id="rId8"/>
    <p:sldLayoutId id="2147487225" r:id="rId9"/>
    <p:sldLayoutId id="2147487226" r:id="rId10"/>
    <p:sldLayoutId id="2147487227" r:id="rId11"/>
    <p:sldLayoutId id="214748722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</p:spPr>
      </p:pic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endParaRPr lang="en-US" altLang="en-US" sz="2400">
              <a:solidFill>
                <a:srgbClr val="333333"/>
              </a:solidFill>
              <a:latin typeface="Times" pitchFamily="18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333333"/>
              </a:solidFill>
              <a:latin typeface="Arial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fld id="{C27652DF-A34B-48F7-A127-9B40BA9B0033}" type="slidenum">
              <a:rPr lang="en-US" altLang="en-US">
                <a:latin typeface="Arial" charset="0"/>
                <a:cs typeface="Arial Unicode MS" pitchFamily="34" charset="-128"/>
              </a:rPr>
              <a:pPr>
                <a:defRPr/>
              </a:pPr>
              <a:t>‹#›</a:t>
            </a:fld>
            <a:endParaRPr lang="en-US" altLang="en-US" dirty="0">
              <a:latin typeface="Arial" charset="0"/>
              <a:cs typeface="Arial Unicode MS" pitchFamily="34" charset="-128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ea typeface="ＭＳ Ｐゴシック" pitchFamily="34" charset="-128"/>
              </a:defRPr>
            </a:lvl1pPr>
          </a:lstStyle>
          <a:p>
            <a:pPr eaLnBrk="1" hangingPunct="1">
              <a:defRPr/>
            </a:pPr>
            <a:endParaRPr lang="en-US" altLang="en-US">
              <a:solidFill>
                <a:srgbClr val="333333"/>
              </a:solidFill>
              <a:latin typeface="Arial" charset="0"/>
              <a:cs typeface="Arial Unicode MS" pitchFamily="34" charset="-128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ea typeface="ＭＳ Ｐゴシック" pitchFamily="34" charset="-128"/>
              </a:defRPr>
            </a:lvl1pPr>
          </a:lstStyle>
          <a:p>
            <a:pPr eaLnBrk="1" hangingPunct="1"/>
            <a:endParaRPr lang="en-US" altLang="en-US">
              <a:latin typeface="Arial" charset="0"/>
              <a:cs typeface="Arial Unicode MS" pitchFamily="34" charset="-128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>
              <a:defRPr/>
            </a:pPr>
            <a:r>
              <a:rPr lang="en-US" altLang="en-US" sz="900" dirty="0">
                <a:solidFill>
                  <a:srgbClr val="333333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© 2012 HGST, a Western Digital company</a:t>
            </a:r>
          </a:p>
        </p:txBody>
      </p:sp>
      <p:cxnSp>
        <p:nvCxnSpPr>
          <p:cNvPr id="4107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4108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4115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6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37" r:id="rId1"/>
    <p:sldLayoutId id="2147487638" r:id="rId2"/>
    <p:sldLayoutId id="2147487639" r:id="rId3"/>
    <p:sldLayoutId id="2147487640" r:id="rId4"/>
    <p:sldLayoutId id="2147487641" r:id="rId5"/>
    <p:sldLayoutId id="2147487642" r:id="rId6"/>
    <p:sldLayoutId id="2147487643" r:id="rId7"/>
    <p:sldLayoutId id="2147487644" r:id="rId8"/>
    <p:sldLayoutId id="2147487645" r:id="rId9"/>
    <p:sldLayoutId id="2147487646" r:id="rId10"/>
    <p:sldLayoutId id="21474876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ea typeface="MS PGothic" panose="020B0600070205080204" pitchFamily="34" charset="-128"/>
              </a:defRPr>
            </a:lvl1pPr>
          </a:lstStyle>
          <a:p>
            <a:fld id="{7CAEC364-5065-4D47-8EAF-F19D82F704A9}" type="slidenum">
              <a:rPr lang="en-US" altLang="en-US" smtClean="0">
                <a:cs typeface="Arial"/>
              </a:rPr>
              <a:pPr/>
              <a:t>‹#›</a:t>
            </a:fld>
            <a:endParaRPr lang="en-US" altLang="en-US" smtClean="0">
              <a:cs typeface="Arial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3083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85" name="Picture 29" descr="HGST_aWDco_2C_noburst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61" r:id="rId1"/>
    <p:sldLayoutId id="2147487662" r:id="rId2"/>
    <p:sldLayoutId id="2147487663" r:id="rId3"/>
    <p:sldLayoutId id="2147487664" r:id="rId4"/>
    <p:sldLayoutId id="2147487665" r:id="rId5"/>
    <p:sldLayoutId id="2147487666" r:id="rId6"/>
    <p:sldLayoutId id="2147487667" r:id="rId7"/>
    <p:sldLayoutId id="2147487668" r:id="rId8"/>
    <p:sldLayoutId id="2147487669" r:id="rId9"/>
    <p:sldLayoutId id="2147487670" r:id="rId10"/>
    <p:sldLayoutId id="2147487671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ea typeface="MS PGothic" panose="020B0600070205080204" pitchFamily="34" charset="-128"/>
              </a:defRPr>
            </a:lvl1pPr>
          </a:lstStyle>
          <a:p>
            <a:fld id="{7CAEC364-5065-4D47-8EAF-F19D82F704A9}" type="slidenum">
              <a:rPr lang="en-US" altLang="en-US" smtClean="0">
                <a:cs typeface="Arial"/>
              </a:rPr>
              <a:pPr/>
              <a:t>‹#›</a:t>
            </a:fld>
            <a:endParaRPr lang="en-US" altLang="en-US" smtClean="0">
              <a:cs typeface="Arial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3083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85" name="Picture 29" descr="HGST_aWDco_2C_noburst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6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86" r:id="rId1"/>
    <p:sldLayoutId id="2147487687" r:id="rId2"/>
    <p:sldLayoutId id="2147487688" r:id="rId3"/>
    <p:sldLayoutId id="2147487689" r:id="rId4"/>
    <p:sldLayoutId id="2147487690" r:id="rId5"/>
    <p:sldLayoutId id="2147487691" r:id="rId6"/>
    <p:sldLayoutId id="2147487692" r:id="rId7"/>
    <p:sldLayoutId id="2147487693" r:id="rId8"/>
    <p:sldLayoutId id="2147487694" r:id="rId9"/>
    <p:sldLayoutId id="2147487695" r:id="rId10"/>
    <p:sldLayoutId id="2147487696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ea typeface="MS PGothic" panose="020B0600070205080204" pitchFamily="34" charset="-128"/>
              </a:defRPr>
            </a:lvl1pPr>
          </a:lstStyle>
          <a:p>
            <a:fld id="{303159FA-54D4-4551-9B89-DA9A79CF328D}" type="slidenum">
              <a:rPr lang="en-US" altLang="en-US" smtClean="0">
                <a:cs typeface="Arial"/>
              </a:rPr>
              <a:pPr/>
              <a:t>‹#›</a:t>
            </a:fld>
            <a:endParaRPr lang="en-US" altLang="en-US" smtClean="0">
              <a:cs typeface="Arial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6155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57" name="Picture 29" descr="HGST_aWDco_2C_noburst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4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11" r:id="rId1"/>
    <p:sldLayoutId id="2147487712" r:id="rId2"/>
    <p:sldLayoutId id="2147487713" r:id="rId3"/>
    <p:sldLayoutId id="2147487714" r:id="rId4"/>
    <p:sldLayoutId id="2147487715" r:id="rId5"/>
    <p:sldLayoutId id="2147487716" r:id="rId6"/>
    <p:sldLayoutId id="2147487717" r:id="rId7"/>
    <p:sldLayoutId id="2147487718" r:id="rId8"/>
    <p:sldLayoutId id="2147487719" r:id="rId9"/>
    <p:sldLayoutId id="2147487720" r:id="rId10"/>
    <p:sldLayoutId id="2147487721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ea typeface="MS PGothic" panose="020B0600070205080204" pitchFamily="34" charset="-128"/>
              </a:defRPr>
            </a:lvl1pPr>
          </a:lstStyle>
          <a:p>
            <a:fld id="{BCB21980-815E-4AD5-B916-69F0E2F87D6F}" type="slidenum">
              <a:rPr lang="en-US" altLang="en-US" smtClean="0"/>
              <a:pPr/>
              <a:t>‹#›</a:t>
            </a:fld>
            <a:endParaRPr lang="en-US" altLang="en-US" smtClean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01031580-F07C-48AB-95D8-8CEC4CBA669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© 2012 HGST, a Western Digital company</a:t>
            </a:r>
          </a:p>
        </p:txBody>
      </p:sp>
      <p:cxnSp>
        <p:nvCxnSpPr>
          <p:cNvPr id="5131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32" name="Picture 21" descr="HGST_aWDco_2C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69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24" r:id="rId1"/>
    <p:sldLayoutId id="2147487725" r:id="rId2"/>
    <p:sldLayoutId id="2147487726" r:id="rId3"/>
    <p:sldLayoutId id="2147487727" r:id="rId4"/>
    <p:sldLayoutId id="2147487728" r:id="rId5"/>
    <p:sldLayoutId id="2147487729" r:id="rId6"/>
    <p:sldLayoutId id="2147487730" r:id="rId7"/>
    <p:sldLayoutId id="2147487731" r:id="rId8"/>
    <p:sldLayoutId id="2147487732" r:id="rId9"/>
    <p:sldLayoutId id="2147487733" r:id="rId10"/>
    <p:sldLayoutId id="2147487734" r:id="rId11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588D"/>
                </a:solidFill>
                <a:ea typeface="MS PGothic" panose="020B0600070205080204" pitchFamily="34" charset="-128"/>
              </a:defRPr>
            </a:lvl1pPr>
          </a:lstStyle>
          <a:p>
            <a:fld id="{34BC8EA3-ECDD-4AEF-858A-F52580032686}" type="slidenum">
              <a:rPr lang="en-US" altLang="en-US" smtClean="0"/>
              <a:pPr/>
              <a:t>‹#›</a:t>
            </a:fld>
            <a:endParaRPr lang="en-US" altLang="en-US" smtClean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060AEC2D-309C-47B2-B7F2-09518FADF681}" type="datetime1">
              <a:rPr lang="en-US"/>
              <a:pPr>
                <a:defRPr/>
              </a:pPr>
              <a:t>6/12/2014</a:t>
            </a:fld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© 2012 HGST, a Western Digital company</a:t>
            </a:r>
          </a:p>
        </p:txBody>
      </p:sp>
      <p:cxnSp>
        <p:nvCxnSpPr>
          <p:cNvPr id="4107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08" name="Picture 21" descr="HGST_aWDco_2C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9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948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37" r:id="rId1"/>
    <p:sldLayoutId id="2147487738" r:id="rId2"/>
    <p:sldLayoutId id="2147487739" r:id="rId3"/>
    <p:sldLayoutId id="2147487740" r:id="rId4"/>
    <p:sldLayoutId id="2147487741" r:id="rId5"/>
    <p:sldLayoutId id="2147487742" r:id="rId6"/>
    <p:sldLayoutId id="2147487743" r:id="rId7"/>
    <p:sldLayoutId id="2147487744" r:id="rId8"/>
    <p:sldLayoutId id="2147487745" r:id="rId9"/>
    <p:sldLayoutId id="2147487746" r:id="rId10"/>
    <p:sldLayoutId id="2147487747" r:id="rId11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46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50" r:id="rId1"/>
    <p:sldLayoutId id="2147487751" r:id="rId2"/>
    <p:sldLayoutId id="2147487752" r:id="rId3"/>
    <p:sldLayoutId id="2147487753" r:id="rId4"/>
    <p:sldLayoutId id="2147487754" r:id="rId5"/>
    <p:sldLayoutId id="2147487755" r:id="rId6"/>
    <p:sldLayoutId id="2147487756" r:id="rId7"/>
    <p:sldLayoutId id="2147487757" r:id="rId8"/>
    <p:sldLayoutId id="2147487758" r:id="rId9"/>
    <p:sldLayoutId id="2147487759" r:id="rId10"/>
    <p:sldLayoutId id="214748776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dirty="0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89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63" r:id="rId1"/>
    <p:sldLayoutId id="2147487764" r:id="rId2"/>
    <p:sldLayoutId id="2147487765" r:id="rId3"/>
    <p:sldLayoutId id="2147487766" r:id="rId4"/>
    <p:sldLayoutId id="2147487767" r:id="rId5"/>
    <p:sldLayoutId id="2147487768" r:id="rId6"/>
    <p:sldLayoutId id="2147487769" r:id="rId7"/>
    <p:sldLayoutId id="2147487770" r:id="rId8"/>
    <p:sldLayoutId id="2147487771" r:id="rId9"/>
    <p:sldLayoutId id="2147487772" r:id="rId10"/>
    <p:sldLayoutId id="2147487773" r:id="rId11"/>
    <p:sldLayoutId id="214748777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41D0E814-DDF2-4036-9FE7-E99B457852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2059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2061" name="Picture 20" descr="HGST_aWDco_2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62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6296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76" r:id="rId1"/>
    <p:sldLayoutId id="2147487777" r:id="rId2"/>
    <p:sldLayoutId id="2147487778" r:id="rId3"/>
    <p:sldLayoutId id="2147487779" r:id="rId4"/>
    <p:sldLayoutId id="2147487780" r:id="rId5"/>
    <p:sldLayoutId id="2147487781" r:id="rId6"/>
    <p:sldLayoutId id="2147487782" r:id="rId7"/>
    <p:sldLayoutId id="2147487783" r:id="rId8"/>
    <p:sldLayoutId id="2147487784" r:id="rId9"/>
    <p:sldLayoutId id="2147487785" r:id="rId10"/>
    <p:sldLayoutId id="214748778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6B69E05C-285E-445F-B183-E616D40D75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a typeface="MS PGothic" pitchFamily="34" charset="-128"/>
              </a:defRPr>
            </a:lvl1pPr>
          </a:lstStyle>
          <a:p>
            <a:pPr>
              <a:defRPr/>
            </a:pPr>
            <a:fld id="{E17994E7-20C2-4D7F-9A02-03B057F1D677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cxnSp>
        <p:nvCxnSpPr>
          <p:cNvPr id="410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4106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410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4108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4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90" r:id="rId1"/>
    <p:sldLayoutId id="2147487791" r:id="rId2"/>
    <p:sldLayoutId id="2147487792" r:id="rId3"/>
    <p:sldLayoutId id="2147487793" r:id="rId4"/>
    <p:sldLayoutId id="2147487794" r:id="rId5"/>
    <p:sldLayoutId id="2147487795" r:id="rId6"/>
    <p:sldLayoutId id="2147487796" r:id="rId7"/>
    <p:sldLayoutId id="2147487797" r:id="rId8"/>
    <p:sldLayoutId id="2147487798" r:id="rId9"/>
    <p:sldLayoutId id="2147487799" r:id="rId10"/>
    <p:sldLayoutId id="214748780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9E18B054-5992-4EFE-89DF-2E82BD9AA1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7179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7181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82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29" r:id="rId1"/>
    <p:sldLayoutId id="2147487230" r:id="rId2"/>
    <p:sldLayoutId id="2147487231" r:id="rId3"/>
    <p:sldLayoutId id="2147487232" r:id="rId4"/>
    <p:sldLayoutId id="2147487233" r:id="rId5"/>
    <p:sldLayoutId id="2147487234" r:id="rId6"/>
    <p:sldLayoutId id="2147487235" r:id="rId7"/>
    <p:sldLayoutId id="2147487236" r:id="rId8"/>
    <p:sldLayoutId id="2147487237" r:id="rId9"/>
    <p:sldLayoutId id="2147487238" r:id="rId10"/>
    <p:sldLayoutId id="2147487239" r:id="rId11"/>
    <p:sldLayoutId id="214748724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>
              <a:defRPr/>
            </a:pPr>
            <a:endParaRPr lang="en-US" altLang="en-US" sz="2400">
              <a:solidFill>
                <a:srgbClr val="000000"/>
              </a:solidFill>
              <a:latin typeface="Times" pitchFamily="18" charset="0"/>
              <a:cs typeface="+mn-cs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 algn="l">
              <a:defRPr/>
            </a:pPr>
            <a:fld id="{F5D60E75-D80E-4787-9ED9-1E2486F25B03}" type="slidenum">
              <a:rPr lang="en-US"/>
              <a:pPr algn="l">
                <a:defRPr/>
              </a:pPr>
              <a:t>‹#›</a:t>
            </a:fld>
            <a:endParaRPr 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latin typeface="+mn-lt"/>
                <a:cs typeface="+mn-cs"/>
              </a:defRPr>
            </a:lvl1pPr>
          </a:lstStyle>
          <a:p>
            <a:pPr algn="l">
              <a:defRPr/>
            </a:pPr>
            <a:fld id="{EB91964F-6734-48C2-B4E8-9A61BF998C8E}" type="datetimeFigureOut">
              <a:rPr lang="en-US">
                <a:solidFill>
                  <a:srgbClr val="000000"/>
                </a:solidFill>
              </a:rPr>
              <a:pPr algn="l">
                <a:defRPr/>
              </a:pPr>
              <a:t>6/12/2014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fontAlgn="auto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/>
                <a:cs typeface="+mn-cs"/>
              </a:rPr>
              <a:t>© 2012 HGST, a Western Digital company</a:t>
            </a:r>
          </a:p>
        </p:txBody>
      </p:sp>
      <p:cxnSp>
        <p:nvCxnSpPr>
          <p:cNvPr id="1035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1036" name="Picture 21" descr="HGST_aWDco_2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7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1838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02" r:id="rId1"/>
    <p:sldLayoutId id="2147487803" r:id="rId2"/>
    <p:sldLayoutId id="2147487804" r:id="rId3"/>
    <p:sldLayoutId id="2147487805" r:id="rId4"/>
    <p:sldLayoutId id="2147487806" r:id="rId5"/>
    <p:sldLayoutId id="2147487807" r:id="rId6"/>
    <p:sldLayoutId id="2147487808" r:id="rId7"/>
    <p:sldLayoutId id="2147487809" r:id="rId8"/>
    <p:sldLayoutId id="2147487810" r:id="rId9"/>
    <p:sldLayoutId id="2147487811" r:id="rId10"/>
    <p:sldLayoutId id="214748781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cxnSp>
        <p:nvCxnSpPr>
          <p:cNvPr id="512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512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3312ECFA-77D4-484A-8892-7BBFF5D2B0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a typeface="MS PGothic" pitchFamily="34" charset="-128"/>
              </a:defRPr>
            </a:lvl1pPr>
          </a:lstStyle>
          <a:p>
            <a:pPr>
              <a:defRPr/>
            </a:pPr>
            <a:fld id="{6873EBDE-2BA0-4ED0-A404-73CDE9393991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pic>
        <p:nvPicPr>
          <p:cNvPr id="5130" name="Picture 13" descr="HGST_aWDco_2C_301c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3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61" name="Text Box 14"/>
          <p:cNvSpPr txBox="1">
            <a:spLocks noChangeArrowheads="1"/>
          </p:cNvSpPr>
          <p:nvPr userDrawn="1"/>
        </p:nvSpPr>
        <p:spPr bwMode="auto">
          <a:xfrm>
            <a:off x="3886200" y="6507163"/>
            <a:ext cx="1219200" cy="42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 smtClean="0">
                <a:solidFill>
                  <a:srgbClr val="CC0000"/>
                </a:solidFill>
              </a:rPr>
              <a:t>Confidential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7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27" r:id="rId1"/>
    <p:sldLayoutId id="2147487828" r:id="rId2"/>
    <p:sldLayoutId id="2147487829" r:id="rId3"/>
    <p:sldLayoutId id="2147487830" r:id="rId4"/>
    <p:sldLayoutId id="2147487831" r:id="rId5"/>
    <p:sldLayoutId id="2147487832" r:id="rId6"/>
    <p:sldLayoutId id="2147487833" r:id="rId7"/>
    <p:sldLayoutId id="2147487834" r:id="rId8"/>
    <p:sldLayoutId id="2147487835" r:id="rId9"/>
    <p:sldLayoutId id="2147487836" r:id="rId10"/>
    <p:sldLayoutId id="21474878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smtClean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3FB1DDC8-47CA-44B1-9F1D-AC79EB966980}" type="slidenum"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dirty="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endParaRPr lang="en-US" altLang="en-US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1035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1037" name="Picture 20" descr="HGST_aWDco_2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8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624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40" r:id="rId1"/>
    <p:sldLayoutId id="2147487841" r:id="rId2"/>
    <p:sldLayoutId id="2147487842" r:id="rId3"/>
    <p:sldLayoutId id="2147487843" r:id="rId4"/>
    <p:sldLayoutId id="2147487844" r:id="rId5"/>
    <p:sldLayoutId id="2147487845" r:id="rId6"/>
    <p:sldLayoutId id="2147487846" r:id="rId7"/>
    <p:sldLayoutId id="2147487847" r:id="rId8"/>
    <p:sldLayoutId id="2147487848" r:id="rId9"/>
    <p:sldLayoutId id="2147487849" r:id="rId10"/>
    <p:sldLayoutId id="214748785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814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52" r:id="rId1"/>
    <p:sldLayoutId id="2147487853" r:id="rId2"/>
    <p:sldLayoutId id="2147487854" r:id="rId3"/>
    <p:sldLayoutId id="2147487855" r:id="rId4"/>
    <p:sldLayoutId id="2147487856" r:id="rId5"/>
    <p:sldLayoutId id="2147487857" r:id="rId6"/>
    <p:sldLayoutId id="2147487858" r:id="rId7"/>
    <p:sldLayoutId id="2147487859" r:id="rId8"/>
    <p:sldLayoutId id="2147487860" r:id="rId9"/>
    <p:sldLayoutId id="2147487861" r:id="rId10"/>
    <p:sldLayoutId id="214748786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cxnSp>
        <p:nvCxnSpPr>
          <p:cNvPr id="512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512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3312ECFA-77D4-484A-8892-7BBFF5D2B0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a typeface="MS PGothic" pitchFamily="34" charset="-128"/>
              </a:defRPr>
            </a:lvl1pPr>
          </a:lstStyle>
          <a:p>
            <a:pPr>
              <a:defRPr/>
            </a:pPr>
            <a:fld id="{6873EBDE-2BA0-4ED0-A404-73CDE9393991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pic>
        <p:nvPicPr>
          <p:cNvPr id="5130" name="Picture 13" descr="HGST_aWDco_2C_301c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3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61" name="Text Box 14"/>
          <p:cNvSpPr txBox="1">
            <a:spLocks noChangeArrowheads="1"/>
          </p:cNvSpPr>
          <p:nvPr userDrawn="1"/>
        </p:nvSpPr>
        <p:spPr bwMode="auto">
          <a:xfrm>
            <a:off x="3886200" y="6507163"/>
            <a:ext cx="1219200" cy="42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 smtClean="0">
                <a:solidFill>
                  <a:srgbClr val="CC0000"/>
                </a:solidFill>
              </a:rPr>
              <a:t>Confidential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9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76" r:id="rId1"/>
    <p:sldLayoutId id="2147487877" r:id="rId2"/>
    <p:sldLayoutId id="2147487878" r:id="rId3"/>
    <p:sldLayoutId id="2147487879" r:id="rId4"/>
    <p:sldLayoutId id="2147487880" r:id="rId5"/>
    <p:sldLayoutId id="2147487881" r:id="rId6"/>
    <p:sldLayoutId id="2147487882" r:id="rId7"/>
    <p:sldLayoutId id="2147487883" r:id="rId8"/>
    <p:sldLayoutId id="2147487884" r:id="rId9"/>
    <p:sldLayoutId id="2147487885" r:id="rId10"/>
    <p:sldLayoutId id="214748788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r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Picture 21" descr="HGST_aWDco_2C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131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8" r:id="rId1"/>
    <p:sldLayoutId id="2147487949" r:id="rId2"/>
    <p:sldLayoutId id="2147487950" r:id="rId3"/>
    <p:sldLayoutId id="2147487951" r:id="rId4"/>
    <p:sldLayoutId id="2147487952" r:id="rId5"/>
    <p:sldLayoutId id="2147487953" r:id="rId6"/>
    <p:sldLayoutId id="2147487954" r:id="rId7"/>
    <p:sldLayoutId id="2147487955" r:id="rId8"/>
    <p:sldLayoutId id="2147487956" r:id="rId9"/>
    <p:sldLayoutId id="2147487957" r:id="rId10"/>
    <p:sldLayoutId id="2147487958" r:id="rId11"/>
    <p:sldLayoutId id="21474879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77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2155"/>
            <a:ext cx="8455025" cy="536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5014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/>
            <a:fld id="{20F095AD-AE88-4357-B2F1-2D2E5989BA31}" type="slidenum">
              <a:rPr lang="en-US" altLang="en-US" smtClean="0">
                <a:latin typeface="Arial" charset="0"/>
                <a:ea typeface="ＭＳ Ｐゴシック" pitchFamily="34" charset="-128"/>
                <a:cs typeface="Arial" charset="0"/>
              </a:rPr>
              <a:pPr algn="ctr"/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64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 algn="ctr"/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52" y="657310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</a:t>
            </a:r>
            <a:r>
              <a:rPr lang="en-US" altLang="en-US" sz="900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2012   HGST, a Western Digital company</a:t>
            </a:r>
            <a:endParaRPr lang="en-US" altLang="en-US" sz="9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auto">
          <a:xfrm>
            <a:off x="0" y="6595585"/>
            <a:ext cx="913597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414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en-US" sz="900" b="1" dirty="0" smtClean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  <a:endParaRPr lang="en-US" altLang="en-US" sz="900" b="1" dirty="0">
              <a:solidFill>
                <a:srgbClr val="00588D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1" name="Picture 20" descr="HGST_aWDco_2C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65502" y="68308"/>
            <a:ext cx="1451226" cy="61319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0" y="697832"/>
            <a:ext cx="91359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58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06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62" r:id="rId1"/>
    <p:sldLayoutId id="2147487963" r:id="rId2"/>
    <p:sldLayoutId id="2147487964" r:id="rId3"/>
    <p:sldLayoutId id="2147487965" r:id="rId4"/>
    <p:sldLayoutId id="2147487966" r:id="rId5"/>
    <p:sldLayoutId id="2147487967" r:id="rId6"/>
    <p:sldLayoutId id="2147487968" r:id="rId7"/>
    <p:sldLayoutId id="2147487969" r:id="rId8"/>
    <p:sldLayoutId id="2147487970" r:id="rId9"/>
    <p:sldLayoutId id="2147487971" r:id="rId10"/>
    <p:sldLayoutId id="214748797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fontAlgn="base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fontAlgn="base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fontAlgn="base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solidFill>
                <a:srgbClr val="000000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solidFill>
                <a:srgbClr val="000000"/>
              </a:solidFill>
              <a:ea typeface="MS PGothic" pitchFamily="34" charset="-128"/>
            </a:endParaRPr>
          </a:p>
        </p:txBody>
      </p:sp>
      <p:cxnSp>
        <p:nvCxnSpPr>
          <p:cNvPr id="512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5125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3312ECFA-77D4-484A-8892-7BBFF5D2B0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a typeface="MS PGothic" pitchFamily="34" charset="-128"/>
              </a:defRPr>
            </a:lvl1pPr>
          </a:lstStyle>
          <a:p>
            <a:pPr>
              <a:defRPr/>
            </a:pPr>
            <a:fld id="{6873EBDE-2BA0-4ED0-A404-73CDE9393991}" type="datetime1">
              <a:rPr lang="en-US">
                <a:solidFill>
                  <a:srgbClr val="000000"/>
                </a:solidFill>
              </a:rPr>
              <a:pPr>
                <a:defRPr/>
              </a:pPr>
              <a:t>6/12/2014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rgbClr val="00588D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>
                <a:solidFill>
                  <a:srgbClr val="000000"/>
                </a:solidFill>
                <a:ea typeface="MS PGothic" pitchFamily="34" charset="-128"/>
              </a:rPr>
              <a:t>© 2012 HGST, a Western Digital company</a:t>
            </a:r>
          </a:p>
        </p:txBody>
      </p:sp>
      <p:pic>
        <p:nvPicPr>
          <p:cNvPr id="5130" name="Picture 13" descr="HGST_aWDco_2C_301c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3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61" name="Text Box 14"/>
          <p:cNvSpPr txBox="1">
            <a:spLocks noChangeArrowheads="1"/>
          </p:cNvSpPr>
          <p:nvPr userDrawn="1"/>
        </p:nvSpPr>
        <p:spPr bwMode="auto">
          <a:xfrm>
            <a:off x="3886200" y="6507163"/>
            <a:ext cx="1219200" cy="42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b="1" i="1" smtClean="0">
                <a:solidFill>
                  <a:srgbClr val="CC0000"/>
                </a:solidFill>
              </a:rPr>
              <a:t>Confidential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64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86" r:id="rId1"/>
    <p:sldLayoutId id="2147487987" r:id="rId2"/>
    <p:sldLayoutId id="2147487988" r:id="rId3"/>
    <p:sldLayoutId id="2147487989" r:id="rId4"/>
    <p:sldLayoutId id="2147487990" r:id="rId5"/>
    <p:sldLayoutId id="2147487991" r:id="rId6"/>
    <p:sldLayoutId id="2147487992" r:id="rId7"/>
    <p:sldLayoutId id="2147487993" r:id="rId8"/>
    <p:sldLayoutId id="2147487994" r:id="rId9"/>
    <p:sldLayoutId id="2147487995" r:id="rId10"/>
    <p:sldLayoutId id="214748799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588D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0D14A3-A1D2-4BE8-B4EF-A33793CD3B47}" type="slidenum">
              <a:rPr lang="en-US">
                <a:ea typeface="MS PGothic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MS PGothic" panose="020B0600070205080204" pitchFamily="34" charset="-128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latin typeface="Arial" charset="0"/>
                <a:ea typeface="ＭＳ Ｐゴシック" panose="020B0600070205080204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HGST Confidential</a:t>
            </a:r>
          </a:p>
        </p:txBody>
      </p:sp>
      <p:sp>
        <p:nvSpPr>
          <p:cNvPr id="1034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sz="900" smtClean="0">
                <a:solidFill>
                  <a:srgbClr val="000000"/>
                </a:solidFill>
              </a:rPr>
              <a:t>© 2012 HGST, a Western Digital company</a:t>
            </a:r>
          </a:p>
        </p:txBody>
      </p:sp>
      <p:cxnSp>
        <p:nvCxnSpPr>
          <p:cNvPr id="1035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6" name="Picture 21" descr="HGST_aWDco_2C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7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>
            <a:solidFill>
              <a:srgbClr val="00588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86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98" r:id="rId1"/>
    <p:sldLayoutId id="2147487999" r:id="rId2"/>
    <p:sldLayoutId id="2147488000" r:id="rId3"/>
    <p:sldLayoutId id="2147488001" r:id="rId4"/>
    <p:sldLayoutId id="2147488002" r:id="rId5"/>
    <p:sldLayoutId id="2147488003" r:id="rId6"/>
    <p:sldLayoutId id="2147488004" r:id="rId7"/>
    <p:sldLayoutId id="2147488005" r:id="rId8"/>
    <p:sldLayoutId id="2147488006" r:id="rId9"/>
    <p:sldLayoutId id="2147488007" r:id="rId10"/>
    <p:sldLayoutId id="214748800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>
              <a:defRPr/>
            </a:pPr>
            <a:fld id="{0534F3CC-D181-4F56-BB62-5EBBB08E2059}" type="slidenum">
              <a:rPr lang="en-US" altLang="en-US">
                <a:latin typeface="Arial" charset="0"/>
                <a:ea typeface="ＭＳ Ｐゴシック" pitchFamily="34" charset="-128"/>
                <a:cs typeface="Arial"/>
              </a:rPr>
              <a:pPr>
                <a:defRPr/>
              </a:pPr>
              <a:t>‹#›</a:t>
            </a:fld>
            <a:endParaRPr lang="en-US" altLang="en-US" dirty="0"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</a:defRPr>
            </a:lvl1pPr>
          </a:lstStyle>
          <a:p>
            <a:pPr algn="ctr">
              <a:defRPr/>
            </a:pPr>
            <a:r>
              <a:rPr lang="en-US" altLang="en-US" dirty="0" smtClean="0">
                <a:latin typeface="Arial" charset="0"/>
                <a:ea typeface="ＭＳ Ｐゴシック" pitchFamily="34" charset="-128"/>
                <a:cs typeface="Arial"/>
              </a:rPr>
              <a:t>HGST Confidential</a:t>
            </a:r>
            <a:endParaRPr lang="en-US" altLang="en-US" dirty="0"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/>
              </a:rPr>
              <a:t>© 2012 HGST, a Western Digital company</a:t>
            </a:r>
          </a:p>
        </p:txBody>
      </p:sp>
      <p:cxnSp>
        <p:nvCxnSpPr>
          <p:cNvPr id="1035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036" name="Straight Connector 19"/>
          <p:cNvCxnSpPr>
            <a:cxnSpLocks noChangeShapeType="1"/>
          </p:cNvCxnSpPr>
          <p:nvPr userDrawn="1"/>
        </p:nvCxnSpPr>
        <p:spPr bwMode="auto">
          <a:xfrm>
            <a:off x="339047" y="6585789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pic>
        <p:nvPicPr>
          <p:cNvPr id="1037" name="Picture 29" descr="HGST_aWDco_2C_noburst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152400"/>
            <a:ext cx="12573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1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11" r:id="rId1"/>
    <p:sldLayoutId id="2147488012" r:id="rId2"/>
    <p:sldLayoutId id="2147488013" r:id="rId3"/>
    <p:sldLayoutId id="2147488014" r:id="rId4"/>
    <p:sldLayoutId id="2147488015" r:id="rId5"/>
    <p:sldLayoutId id="2147488016" r:id="rId6"/>
    <p:sldLayoutId id="2147488017" r:id="rId7"/>
    <p:sldLayoutId id="2147488018" r:id="rId8"/>
    <p:sldLayoutId id="2147488019" r:id="rId9"/>
    <p:sldLayoutId id="2147488020" r:id="rId10"/>
    <p:sldLayoutId id="2147488021" r:id="rId11"/>
    <p:sldLayoutId id="2147488022" r:id="rId12"/>
    <p:sldLayoutId id="2147488023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0AC213DA-3B9C-4DAA-8E09-F600AB2703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8203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8205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6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41" r:id="rId1"/>
    <p:sldLayoutId id="2147487242" r:id="rId2"/>
    <p:sldLayoutId id="2147487243" r:id="rId3"/>
    <p:sldLayoutId id="2147487244" r:id="rId4"/>
    <p:sldLayoutId id="2147487245" r:id="rId5"/>
    <p:sldLayoutId id="2147487246" r:id="rId6"/>
    <p:sldLayoutId id="2147487247" r:id="rId7"/>
    <p:sldLayoutId id="2147487248" r:id="rId8"/>
    <p:sldLayoutId id="2147487249" r:id="rId9"/>
    <p:sldLayoutId id="2147487250" r:id="rId10"/>
    <p:sldLayoutId id="2147487251" r:id="rId11"/>
    <p:sldLayoutId id="214748725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defRPr/>
            </a:pPr>
            <a:endParaRPr lang="en-US" altLang="en-US" sz="2400" dirty="0" smtClean="0">
              <a:solidFill>
                <a:srgbClr val="000000"/>
              </a:solidFill>
              <a:latin typeface="Times" pitchFamily="18" charset="0"/>
              <a:ea typeface="ＭＳ Ｐゴシック" pitchFamily="34" charset="-128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3D6F0DB-53A8-4F05-93E1-17F068D2F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52478A4F-0653-4ED4-85CF-51D7ACAC1130}" type="datetime1">
              <a:rPr lang="en-US" smtClean="0"/>
              <a:pPr>
                <a:defRPr/>
              </a:pPr>
              <a:t>6/12/2014</a:t>
            </a:fld>
            <a:endParaRPr lang="en-US" altLang="en-US" dirty="0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00588D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ea typeface="ＭＳ Ｐゴシック" pitchFamily="34" charset="-128"/>
              </a:rPr>
              <a:t>© 2012 HGST, a Western Digital company</a:t>
            </a:r>
          </a:p>
        </p:txBody>
      </p:sp>
      <p:cxnSp>
        <p:nvCxnSpPr>
          <p:cNvPr id="13321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332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332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3324" name="Picture 13" descr="HGST_aWDco_2C_301c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0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25" r:id="rId1"/>
    <p:sldLayoutId id="2147488026" r:id="rId2"/>
    <p:sldLayoutId id="2147488027" r:id="rId3"/>
    <p:sldLayoutId id="2147488028" r:id="rId4"/>
    <p:sldLayoutId id="2147488029" r:id="rId5"/>
    <p:sldLayoutId id="2147488030" r:id="rId6"/>
    <p:sldLayoutId id="2147488031" r:id="rId7"/>
    <p:sldLayoutId id="2147488032" r:id="rId8"/>
    <p:sldLayoutId id="2147488033" r:id="rId9"/>
    <p:sldLayoutId id="2147488034" r:id="rId10"/>
    <p:sldLayoutId id="214748803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13D3B9CC-8B27-443A-A5FB-F8749D5A31BE}" type="slidenum">
              <a:rPr lang="en-US" smtClean="0">
                <a:solidFill>
                  <a:srgbClr val="000000"/>
                </a:solidFill>
              </a:rPr>
              <a:pPr eaLnBrk="1" hangingPunct="1"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37" r:id="rId1"/>
    <p:sldLayoutId id="2147488038" r:id="rId2"/>
    <p:sldLayoutId id="2147488039" r:id="rId3"/>
    <p:sldLayoutId id="2147488040" r:id="rId4"/>
    <p:sldLayoutId id="2147488041" r:id="rId5"/>
    <p:sldLayoutId id="2147488042" r:id="rId6"/>
    <p:sldLayoutId id="2147488043" r:id="rId7"/>
    <p:sldLayoutId id="2147488044" r:id="rId8"/>
    <p:sldLayoutId id="2147488045" r:id="rId9"/>
    <p:sldLayoutId id="2147488046" r:id="rId10"/>
    <p:sldLayoutId id="21474880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9" name="Picture 28" descr="HGST_KP_thin_background_corner_lighter.jpg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0003" y="371474"/>
            <a:ext cx="6013997" cy="6486525"/>
          </a:xfrm>
          <a:prstGeom prst="rect">
            <a:avLst/>
          </a:prstGeom>
        </p:spPr>
      </p:pic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31863"/>
            <a:ext cx="84550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 dirty="0">
              <a:solidFill>
                <a:srgbClr val="000000"/>
              </a:solidFill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5006FCC7-A658-4463-85FF-6B802450CB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© 2012   HGST, a Western Digital company</a:t>
            </a:r>
          </a:p>
        </p:txBody>
      </p:sp>
      <p:cxnSp>
        <p:nvCxnSpPr>
          <p:cNvPr id="9227" name="Straight Connector 19"/>
          <p:cNvCxnSpPr>
            <a:cxnSpLocks noChangeShapeType="1"/>
          </p:cNvCxnSpPr>
          <p:nvPr userDrawn="1"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4" name="Rectangle 24"/>
          <p:cNvSpPr>
            <a:spLocks noChangeArrowheads="1"/>
          </p:cNvSpPr>
          <p:nvPr userDrawn="1"/>
        </p:nvSpPr>
        <p:spPr bwMode="auto">
          <a:xfrm>
            <a:off x="4691063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900" b="1" dirty="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rPr>
              <a:t>HGST Confidential</a:t>
            </a:r>
          </a:p>
        </p:txBody>
      </p:sp>
      <p:pic>
        <p:nvPicPr>
          <p:cNvPr id="9229" name="Picture 20" descr="HGST_aWDco_2C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5113" y="68263"/>
            <a:ext cx="14509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30" name="Straight Connector 18"/>
          <p:cNvCxnSpPr>
            <a:cxnSpLocks noChangeShapeType="1"/>
          </p:cNvCxnSpPr>
          <p:nvPr userDrawn="1"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53" r:id="rId1"/>
    <p:sldLayoutId id="2147487254" r:id="rId2"/>
    <p:sldLayoutId id="2147487255" r:id="rId3"/>
    <p:sldLayoutId id="2147487256" r:id="rId4"/>
    <p:sldLayoutId id="2147487257" r:id="rId5"/>
    <p:sldLayoutId id="2147487258" r:id="rId6"/>
    <p:sldLayoutId id="2147487259" r:id="rId7"/>
    <p:sldLayoutId id="2147487260" r:id="rId8"/>
    <p:sldLayoutId id="2147487261" r:id="rId9"/>
    <p:sldLayoutId id="2147487262" r:id="rId10"/>
    <p:sldLayoutId id="2147487263" r:id="rId11"/>
    <p:sldLayoutId id="214748726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53232" y="4678326"/>
            <a:ext cx="4356000" cy="187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231775" indent="-231775" algn="l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ja-JP" sz="1400" b="1" dirty="0">
                <a:solidFill>
                  <a:srgbClr val="000000"/>
                </a:solidFill>
                <a:latin typeface="Arial Black" pitchFamily="34" charset="0"/>
              </a:rPr>
              <a:t>Cost to implement:</a:t>
            </a:r>
          </a:p>
          <a:p>
            <a:pPr marL="231775" indent="-231775" algn="l">
              <a:spcBef>
                <a:spcPts val="0"/>
              </a:spcBef>
              <a:spcAft>
                <a:spcPts val="300"/>
              </a:spcAft>
              <a:defRPr/>
            </a:pPr>
            <a:endParaRPr lang="en-US" altLang="ja-JP" sz="1600" b="1" dirty="0">
              <a:solidFill>
                <a:srgbClr val="000000"/>
              </a:solidFill>
              <a:latin typeface="Arial Black" pitchFamily="34" charset="0"/>
            </a:endParaRPr>
          </a:p>
          <a:p>
            <a:pPr marL="231775" indent="-231775" algn="l">
              <a:spcBef>
                <a:spcPts val="0"/>
              </a:spcBef>
              <a:spcAft>
                <a:spcPts val="300"/>
              </a:spcAft>
              <a:defRPr/>
            </a:pPr>
            <a:endParaRPr lang="en-US" altLang="ja-JP" sz="1600" b="1" dirty="0">
              <a:solidFill>
                <a:srgbClr val="000000"/>
              </a:solidFill>
              <a:latin typeface="Arial Black" pitchFamily="34" charset="0"/>
            </a:endParaRPr>
          </a:p>
          <a:p>
            <a:pPr marL="231775" indent="-231775" algn="l">
              <a:spcBef>
                <a:spcPts val="0"/>
              </a:spcBef>
              <a:spcAft>
                <a:spcPts val="300"/>
              </a:spcAft>
              <a:defRPr/>
            </a:pPr>
            <a:endParaRPr lang="en-US" altLang="ja-JP" sz="1600" b="1" dirty="0">
              <a:solidFill>
                <a:srgbClr val="000000"/>
              </a:solidFill>
              <a:latin typeface="Arial Black" pitchFamily="34" charset="0"/>
            </a:endParaRPr>
          </a:p>
          <a:p>
            <a:pPr marL="231775" indent="-231775" algn="l">
              <a:spcBef>
                <a:spcPts val="0"/>
              </a:spcBef>
              <a:spcAft>
                <a:spcPts val="300"/>
              </a:spcAft>
              <a:defRPr/>
            </a:pPr>
            <a:endParaRPr lang="en-US" altLang="ja-JP" sz="1600" b="1" dirty="0">
              <a:solidFill>
                <a:srgbClr val="000000"/>
              </a:solidFill>
              <a:latin typeface="Arial Black" pitchFamily="34" charset="0"/>
            </a:endParaRPr>
          </a:p>
          <a:p>
            <a:pPr marL="171450" indent="-171450" algn="l">
              <a:lnSpc>
                <a:spcPct val="95000"/>
              </a:lnSpc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ja-JP" sz="900" kern="0" dirty="0" err="1" smtClean="0">
                <a:solidFill>
                  <a:srgbClr val="000000"/>
                </a:solidFill>
                <a:latin typeface="Arial"/>
                <a:ea typeface="MS PGothic"/>
              </a:rPr>
              <a:t>PoC</a:t>
            </a:r>
            <a:r>
              <a:rPr lang="en-US" altLang="ja-JP" sz="900" kern="0" dirty="0" smtClean="0">
                <a:solidFill>
                  <a:srgbClr val="000000"/>
                </a:solidFill>
                <a:latin typeface="Arial"/>
                <a:ea typeface="MS PGothic"/>
              </a:rPr>
              <a:t> to develop JIRA environment with </a:t>
            </a:r>
            <a:r>
              <a:rPr lang="en-US" altLang="ja-JP" sz="900" kern="0" dirty="0" err="1" smtClean="0">
                <a:solidFill>
                  <a:srgbClr val="000000"/>
                </a:solidFill>
                <a:latin typeface="Arial"/>
                <a:ea typeface="MS PGothic"/>
              </a:rPr>
              <a:t>eval</a:t>
            </a:r>
            <a:r>
              <a:rPr lang="en-US" altLang="ja-JP" sz="900" kern="0" dirty="0">
                <a:solidFill>
                  <a:srgbClr val="000000"/>
                </a:solidFill>
                <a:latin typeface="Arial"/>
                <a:ea typeface="MS PGothic"/>
              </a:rPr>
              <a:t> licenses.</a:t>
            </a:r>
            <a:endParaRPr lang="en-US" altLang="ja-JP" sz="900" kern="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marL="171450" indent="-171450" algn="l">
              <a:lnSpc>
                <a:spcPct val="95000"/>
              </a:lnSpc>
              <a:buClr>
                <a:srgbClr val="00588D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ja-JP" sz="900" kern="0" dirty="0" smtClean="0">
                <a:solidFill>
                  <a:srgbClr val="000000"/>
                </a:solidFill>
                <a:latin typeface="Arial"/>
                <a:ea typeface="MS PGothic"/>
              </a:rPr>
              <a:t>Full, scaled production deployment will require separate proposal with product licenses, detailed support, etc.</a:t>
            </a:r>
            <a:endParaRPr lang="en-US" altLang="ja-JP" sz="900" kern="0" dirty="0">
              <a:solidFill>
                <a:srgbClr val="000000"/>
              </a:solidFill>
              <a:latin typeface="Arial"/>
              <a:ea typeface="MS PGothic"/>
            </a:endParaRPr>
          </a:p>
          <a:p>
            <a:pPr algn="l">
              <a:lnSpc>
                <a:spcPct val="95000"/>
              </a:lnSpc>
              <a:buClr>
                <a:srgbClr val="00588D"/>
              </a:buClr>
              <a:buSzPct val="100000"/>
              <a:buFont typeface="Wingdings" pitchFamily="2" charset="2"/>
              <a:buChar char=""/>
              <a:defRPr/>
            </a:pPr>
            <a:endParaRPr lang="en-US" altLang="ja-JP" sz="1100" kern="0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231775" indent="-231775" algn="l">
              <a:spcBef>
                <a:spcPts val="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53232" y="780020"/>
            <a:ext cx="4344988" cy="385577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None/>
              <a:defRPr/>
            </a:pPr>
            <a:r>
              <a:rPr lang="en-US" altLang="ja-JP" sz="1200" b="1" dirty="0" smtClean="0">
                <a:latin typeface="Arial Black" pitchFamily="34" charset="0"/>
                <a:ea typeface="MS PGothic"/>
                <a:cs typeface="Arial" pitchFamily="34" charset="0"/>
              </a:rPr>
              <a:t>Project Description &amp; Investment:</a:t>
            </a:r>
            <a:endParaRPr lang="en-US" altLang="ja-JP" sz="1200" b="1" u="sng" dirty="0" smtClean="0">
              <a:latin typeface="Arial Black" pitchFamily="34" charset="0"/>
              <a:ea typeface="MS PGothic"/>
              <a:cs typeface="Arial" pitchFamily="34" charset="0"/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None/>
              <a:defRPr/>
            </a:pPr>
            <a:r>
              <a:rPr lang="en-US" altLang="ja-JP" sz="1050" dirty="0" smtClean="0">
                <a:ea typeface="MS PGothic"/>
                <a:cs typeface="Arial" pitchFamily="34" charset="0"/>
              </a:rPr>
              <a:t>With an outside vendor, create an enterprise deployment of JIRA to determine if JIRA can meet the needs of HGST software development teams as a replacement for </a:t>
            </a:r>
            <a:r>
              <a:rPr lang="en-US" altLang="ja-JP" sz="1050" dirty="0" err="1" smtClean="0">
                <a:ea typeface="MS PGothic"/>
                <a:cs typeface="Arial" pitchFamily="34" charset="0"/>
              </a:rPr>
              <a:t>FogBugz</a:t>
            </a:r>
            <a:r>
              <a:rPr lang="en-US" altLang="ja-JP" sz="1050" dirty="0" smtClean="0">
                <a:ea typeface="MS PGothic"/>
                <a:cs typeface="Arial" pitchFamily="34" charset="0"/>
              </a:rPr>
              <a:t> and other defect tracking tools.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None/>
              <a:defRPr/>
            </a:pPr>
            <a:r>
              <a:rPr lang="en-US" altLang="ja-JP" sz="1050" u="sng" dirty="0" smtClean="0">
                <a:ea typeface="MS PGothic"/>
                <a:cs typeface="Arial" pitchFamily="34" charset="0"/>
              </a:rPr>
              <a:t/>
            </a:r>
            <a:br>
              <a:rPr lang="en-US" altLang="ja-JP" sz="1050" u="sng" dirty="0" smtClean="0">
                <a:ea typeface="MS PGothic"/>
                <a:cs typeface="Arial" pitchFamily="34" charset="0"/>
              </a:rPr>
            </a:br>
            <a:r>
              <a:rPr lang="en-US" altLang="ja-JP" sz="1200" b="1" dirty="0" smtClean="0">
                <a:latin typeface="Arial Black" pitchFamily="34" charset="0"/>
                <a:ea typeface="MS PGothic"/>
                <a:cs typeface="Arial" pitchFamily="34" charset="0"/>
              </a:rPr>
              <a:t>Scope: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ts val="300"/>
              </a:spcAft>
              <a:buClr>
                <a:srgbClr val="00588D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1050" dirty="0" smtClean="0"/>
              <a:t>Evaluate JIRA against documented requirements for defect tracking during code development.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ts val="300"/>
              </a:spcAft>
              <a:buClr>
                <a:srgbClr val="00588D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1050" dirty="0" smtClean="0"/>
              <a:t>Conversion of current HDD IP FW </a:t>
            </a:r>
            <a:r>
              <a:rPr lang="en-US" sz="1050" dirty="0" err="1" smtClean="0"/>
              <a:t>FogBugz</a:t>
            </a:r>
            <a:r>
              <a:rPr lang="en-US" sz="1050" dirty="0" smtClean="0"/>
              <a:t> data to JIRA.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ts val="300"/>
              </a:spcAft>
              <a:buClr>
                <a:srgbClr val="00588D"/>
              </a:buClr>
              <a:buSzPct val="100000"/>
              <a:buFont typeface="Wingdings" pitchFamily="2" charset="2"/>
              <a:buChar char="ü"/>
              <a:defRPr/>
            </a:pPr>
            <a:r>
              <a:rPr lang="en-US" sz="1050" dirty="0" smtClean="0"/>
              <a:t>Evaluation of the performance of VM based JIRA solution.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ja-JP" sz="1100" b="1" dirty="0" smtClean="0">
                <a:latin typeface="Arial Black" pitchFamily="34" charset="0"/>
                <a:ea typeface="MS PGothic"/>
                <a:cs typeface="Arial" pitchFamily="34" charset="0"/>
              </a:rPr>
              <a:t>B</a:t>
            </a:r>
            <a:r>
              <a:rPr lang="en-US" altLang="ja-JP" sz="1200" b="1" dirty="0" smtClean="0">
                <a:latin typeface="Arial Black" pitchFamily="34" charset="0"/>
                <a:ea typeface="MS PGothic"/>
                <a:cs typeface="Arial" pitchFamily="34" charset="0"/>
              </a:rPr>
              <a:t>enefits:</a:t>
            </a:r>
          </a:p>
          <a:p>
            <a:pPr marL="114300" indent="-11430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Char char=""/>
              <a:defRPr/>
            </a:pPr>
            <a:r>
              <a:rPr lang="en-US" altLang="ja-JP" sz="1050" dirty="0" smtClean="0">
                <a:ea typeface="MS PGothic"/>
                <a:cs typeface="Arial" pitchFamily="34" charset="0"/>
              </a:rPr>
              <a:t>Common tools to improve </a:t>
            </a:r>
            <a:r>
              <a:rPr lang="en-US" altLang="ja-JP" sz="1050" dirty="0" smtClean="0">
                <a:ea typeface="MS PGothic"/>
                <a:cs typeface="Arial" pitchFamily="34" charset="0"/>
              </a:rPr>
              <a:t>HGST’s software development teams workflow </a:t>
            </a:r>
            <a:r>
              <a:rPr lang="en-US" altLang="ja-JP" sz="1050" dirty="0" smtClean="0">
                <a:ea typeface="MS PGothic"/>
                <a:cs typeface="Arial" pitchFamily="34" charset="0"/>
              </a:rPr>
              <a:t>for efficiency, quality and improve collaboration capabilities across </a:t>
            </a:r>
            <a:r>
              <a:rPr lang="en-US" altLang="ja-JP" sz="1050" dirty="0" smtClean="0">
                <a:ea typeface="MS PGothic"/>
                <a:cs typeface="Arial" pitchFamily="34" charset="0"/>
              </a:rPr>
              <a:t>teams.</a:t>
            </a:r>
          </a:p>
          <a:p>
            <a:pPr marL="114300" indent="-11430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Char char=""/>
              <a:defRPr/>
            </a:pPr>
            <a:r>
              <a:rPr lang="en-US" altLang="ja-JP" sz="1050" dirty="0">
                <a:ea typeface="MS PGothic"/>
                <a:cs typeface="Arial" pitchFamily="34" charset="0"/>
              </a:rPr>
              <a:t>Aggregate (deployment, licensing, support, maintenance) under common umbrella managed by IS&amp;T to drive efficiency, cost savings and instrumentation for usage, compliance and audit</a:t>
            </a:r>
            <a:endParaRPr lang="en-US" altLang="ja-JP" sz="1050" dirty="0" smtClean="0">
              <a:ea typeface="MS PGothic"/>
              <a:cs typeface="Arial" pitchFamily="34" charset="0"/>
            </a:endParaRPr>
          </a:p>
          <a:p>
            <a:pPr marL="114300" indent="-11430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Char char=""/>
              <a:defRPr/>
            </a:pPr>
            <a:r>
              <a:rPr lang="en-US" altLang="ja-JP" sz="1050" dirty="0" smtClean="0">
                <a:ea typeface="MS PGothic"/>
                <a:cs typeface="Arial" pitchFamily="34" charset="0"/>
              </a:rPr>
              <a:t>Multiple Software Development Teams at HGST either already use JIRA in Silos or prefer to align to use JIRA for defect tracking</a:t>
            </a:r>
          </a:p>
          <a:p>
            <a:pPr marL="114300" indent="-114300">
              <a:lnSpc>
                <a:spcPct val="95000"/>
              </a:lnSpc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Char char=""/>
              <a:defRPr/>
            </a:pPr>
            <a:r>
              <a:rPr lang="en-US" altLang="ja-JP" sz="1100" dirty="0">
                <a:ea typeface="MS PGothic"/>
                <a:cs typeface="Arial" pitchFamily="34" charset="0"/>
              </a:rPr>
              <a:t>JIRA's flexible plugin architecture spawned a large number of integrations developed by the JIRA development community and third </a:t>
            </a:r>
            <a:r>
              <a:rPr lang="en-US" altLang="ja-JP" sz="1100" dirty="0" smtClean="0">
                <a:ea typeface="MS PGothic"/>
                <a:cs typeface="Arial" pitchFamily="34" charset="0"/>
              </a:rPr>
              <a:t>parties, allowing easy integration with most common development and enterprise </a:t>
            </a:r>
            <a:r>
              <a:rPr lang="en-US" altLang="ja-JP" sz="1100" dirty="0" smtClean="0">
                <a:ea typeface="MS PGothic"/>
                <a:cs typeface="Arial" pitchFamily="34" charset="0"/>
              </a:rPr>
              <a:t>environments</a:t>
            </a:r>
            <a:r>
              <a:rPr lang="en-US" altLang="ja-JP" sz="1100" dirty="0">
                <a:ea typeface="MS PGothic"/>
                <a:cs typeface="Arial" pitchFamily="34" charset="0"/>
              </a:rPr>
              <a:t>.</a:t>
            </a:r>
            <a:endParaRPr lang="en-US" altLang="ja-JP" sz="1100" dirty="0" smtClean="0">
              <a:ea typeface="MS PGothic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639499" y="781049"/>
            <a:ext cx="4356100" cy="3867151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60000"/>
              </a:spcBef>
              <a:spcAft>
                <a:spcPct val="20000"/>
              </a:spcAft>
              <a:buClr>
                <a:srgbClr val="00588D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latin typeface="Arial Black" pitchFamily="34" charset="0"/>
                <a:cs typeface="Arial" pitchFamily="34" charset="0"/>
              </a:rPr>
              <a:t>Strategic Impact:</a:t>
            </a:r>
            <a:endParaRPr lang="en-US" altLang="ja-JP" sz="1200" dirty="0" smtClean="0">
              <a:ea typeface="MS PGothic"/>
              <a:cs typeface="Arial" pitchFamily="34" charset="0"/>
            </a:endParaRPr>
          </a:p>
          <a:p>
            <a:pPr marL="231775" indent="-231775">
              <a:spcBef>
                <a:spcPct val="0"/>
              </a:spcBef>
              <a:buClr>
                <a:srgbClr val="675857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ja-JP" sz="1200" dirty="0" smtClean="0">
                <a:ea typeface="MS PGothic"/>
                <a:cs typeface="Arial" pitchFamily="34" charset="0"/>
              </a:rPr>
              <a:t>Initiate process for IS&amp;T lead common software development tools for HGST community</a:t>
            </a:r>
          </a:p>
          <a:p>
            <a:pPr marL="231775" indent="-231775">
              <a:spcBef>
                <a:spcPct val="0"/>
              </a:spcBef>
              <a:buClr>
                <a:srgbClr val="675857"/>
              </a:buClr>
              <a:buSzPct val="100000"/>
              <a:buFont typeface="Wingdings" pitchFamily="2" charset="2"/>
              <a:buChar char="§"/>
              <a:defRPr/>
            </a:pPr>
            <a:r>
              <a:rPr lang="en-US" altLang="ja-JP" sz="1200" dirty="0" smtClean="0">
                <a:ea typeface="MS PGothic"/>
                <a:cs typeface="Arial" pitchFamily="34" charset="0"/>
              </a:rPr>
              <a:t>Aggregate costs (deployment, licensing, support, maintenance) under common umbrella managed by IS&amp;T </a:t>
            </a:r>
            <a:r>
              <a:rPr lang="en-US" altLang="ja-JP" sz="1100" dirty="0" smtClean="0">
                <a:ea typeface="MS PGothic"/>
                <a:cs typeface="Arial" pitchFamily="34" charset="0"/>
              </a:rPr>
              <a:t/>
            </a:r>
            <a:br>
              <a:rPr lang="en-US" altLang="ja-JP" sz="1100" dirty="0" smtClean="0">
                <a:ea typeface="MS PGothic"/>
                <a:cs typeface="Arial" pitchFamily="34" charset="0"/>
              </a:rPr>
            </a:br>
            <a:endParaRPr lang="en-US" altLang="ja-JP" sz="1100" dirty="0" smtClean="0">
              <a:ea typeface="MS PGothic"/>
              <a:cs typeface="Arial" pitchFamily="34" charset="0"/>
            </a:endParaRPr>
          </a:p>
          <a:p>
            <a:pPr marL="231775" indent="-231775" eaLnBrk="1" hangingPunct="1"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latin typeface="Arial Black" pitchFamily="34" charset="0"/>
                <a:cs typeface="Arial" pitchFamily="34" charset="0"/>
              </a:rPr>
              <a:t>Interdependencies:</a:t>
            </a:r>
          </a:p>
          <a:p>
            <a:pPr marL="231775" indent="-231775">
              <a:lnSpc>
                <a:spcPct val="150000"/>
              </a:lnSpc>
              <a:spcBef>
                <a:spcPct val="0"/>
              </a:spcBef>
              <a:buClr>
                <a:srgbClr val="00588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200" dirty="0" smtClean="0">
                <a:ea typeface="MS PGothic"/>
                <a:cs typeface="Arial" pitchFamily="34" charset="0"/>
              </a:rPr>
              <a:t>Availability of </a:t>
            </a:r>
            <a:r>
              <a:rPr lang="en-US" sz="1200" dirty="0" err="1" smtClean="0">
                <a:ea typeface="MS PGothic"/>
                <a:cs typeface="Arial" pitchFamily="34" charset="0"/>
              </a:rPr>
              <a:t>Roch</a:t>
            </a:r>
            <a:r>
              <a:rPr lang="en-US" sz="1200" dirty="0" smtClean="0">
                <a:ea typeface="MS PGothic"/>
                <a:cs typeface="Arial" pitchFamily="34" charset="0"/>
              </a:rPr>
              <a:t> Firmware team to participate as user leads in testing and evaluation of environment.</a:t>
            </a:r>
          </a:p>
          <a:p>
            <a:pPr marL="231775" indent="-231775">
              <a:lnSpc>
                <a:spcPct val="150000"/>
              </a:lnSpc>
              <a:spcBef>
                <a:spcPct val="0"/>
              </a:spcBef>
              <a:buClr>
                <a:srgbClr val="00588D"/>
              </a:buClr>
              <a:buSzPct val="100000"/>
              <a:buNone/>
              <a:defRPr/>
            </a:pPr>
            <a:r>
              <a:rPr lang="en-US" sz="1100" dirty="0" smtClean="0">
                <a:cs typeface="Arial" pitchFamily="34" charset="0"/>
              </a:rPr>
              <a:t/>
            </a:r>
            <a:br>
              <a:rPr lang="en-US" sz="1100" dirty="0" smtClean="0">
                <a:cs typeface="Arial" pitchFamily="34" charset="0"/>
              </a:rPr>
            </a:br>
            <a:endParaRPr lang="en-US" sz="1100" dirty="0" smtClean="0">
              <a:cs typeface="Arial" pitchFamily="34" charset="0"/>
            </a:endParaRPr>
          </a:p>
        </p:txBody>
      </p:sp>
      <p:sp>
        <p:nvSpPr>
          <p:cNvPr id="24588" name="Title 4"/>
          <p:cNvSpPr>
            <a:spLocks/>
          </p:cNvSpPr>
          <p:nvPr/>
        </p:nvSpPr>
        <p:spPr bwMode="auto">
          <a:xfrm>
            <a:off x="1905000" y="76200"/>
            <a:ext cx="709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32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JIRA </a:t>
            </a:r>
            <a:r>
              <a:rPr lang="en-US" altLang="ja-JP" sz="3200" b="1" dirty="0" err="1" smtClean="0">
                <a:solidFill>
                  <a:srgbClr val="000000"/>
                </a:solidFill>
                <a:ea typeface="MS PGothic" panose="020B0600070205080204" pitchFamily="34" charset="-128"/>
              </a:rPr>
              <a:t>PoC</a:t>
            </a:r>
            <a:endParaRPr lang="en-US" sz="3200" b="1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A267645D-84CE-4266-AE15-FB0173F2B031}" type="slidenum">
              <a:rPr lang="en-US" altLang="en-US" sz="1000" smtClean="0">
                <a:solidFill>
                  <a:srgbClr val="00588D"/>
                </a:solidFill>
                <a:ea typeface="MS PGothic" panose="020B0600070205080204" pitchFamily="34" charset="-128"/>
              </a:rPr>
              <a:pPr algn="ctr"/>
              <a:t>1</a:t>
            </a:fld>
            <a:endParaRPr lang="en-US" altLang="en-US" sz="1000" smtClean="0">
              <a:solidFill>
                <a:srgbClr val="00588D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4639499" y="4648200"/>
            <a:ext cx="4363440" cy="19050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lIns="90000" tIns="46800" rIns="90000" bIns="46800"/>
          <a:lstStyle/>
          <a:p>
            <a:pPr marL="231775" indent="-231775" algn="l">
              <a:spcBef>
                <a:spcPct val="5000"/>
              </a:spcBef>
              <a:spcAft>
                <a:spcPct val="5000"/>
              </a:spcAft>
              <a:buSzPct val="100000"/>
              <a:defRPr/>
            </a:pPr>
            <a:r>
              <a:rPr lang="en-US" sz="1400" b="1" dirty="0">
                <a:solidFill>
                  <a:srgbClr val="000000"/>
                </a:solidFill>
                <a:latin typeface="Arial Black" pitchFamily="34" charset="0"/>
              </a:rPr>
              <a:t>Schedule &amp; Criticality of Timeline</a:t>
            </a:r>
            <a:r>
              <a:rPr lang="en-US" sz="1400" b="1" dirty="0" smtClean="0">
                <a:solidFill>
                  <a:srgbClr val="000000"/>
                </a:solidFill>
                <a:latin typeface="Arial Black" pitchFamily="34" charset="0"/>
              </a:rPr>
              <a:t>:</a:t>
            </a:r>
          </a:p>
          <a:p>
            <a:pPr marL="231775" indent="-231775" algn="l" eaLnBrk="1" hangingPunct="1">
              <a:lnSpc>
                <a:spcPct val="150000"/>
              </a:lnSpc>
              <a:buClr>
                <a:srgbClr val="00588D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MS PGothic"/>
              </a:rPr>
              <a:t>6/17/14 ITSC approval of JIRA </a:t>
            </a:r>
            <a:r>
              <a:rPr lang="en-US" altLang="ja-JP" sz="1200" dirty="0" err="1" smtClean="0">
                <a:solidFill>
                  <a:srgbClr val="000000"/>
                </a:solidFill>
                <a:ea typeface="MS PGothic"/>
              </a:rPr>
              <a:t>PoC</a:t>
            </a:r>
            <a:endParaRPr lang="en-US" altLang="ja-JP" sz="1200" dirty="0" smtClean="0">
              <a:solidFill>
                <a:srgbClr val="000000"/>
              </a:solidFill>
              <a:ea typeface="MS PGothic"/>
            </a:endParaRPr>
          </a:p>
          <a:p>
            <a:pPr marL="231775" indent="-231775" algn="l" eaLnBrk="1" hangingPunct="1">
              <a:lnSpc>
                <a:spcPct val="150000"/>
              </a:lnSpc>
              <a:buClr>
                <a:srgbClr val="00588D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MS PGothic"/>
              </a:rPr>
              <a:t>June/July – Build, deploy and test JIRA with </a:t>
            </a:r>
            <a:r>
              <a:rPr lang="en-US" altLang="ja-JP" sz="1200" dirty="0" err="1" smtClean="0">
                <a:solidFill>
                  <a:srgbClr val="000000"/>
                </a:solidFill>
                <a:ea typeface="MS PGothic"/>
              </a:rPr>
              <a:t>Roch</a:t>
            </a:r>
            <a:r>
              <a:rPr lang="en-US" altLang="ja-JP" sz="1200" dirty="0" smtClean="0">
                <a:solidFill>
                  <a:srgbClr val="000000"/>
                </a:solidFill>
                <a:ea typeface="MS PGothic"/>
              </a:rPr>
              <a:t> MN Firmware team </a:t>
            </a:r>
          </a:p>
          <a:p>
            <a:pPr marL="231775" indent="-231775" algn="l" eaLnBrk="1" hangingPunct="1">
              <a:lnSpc>
                <a:spcPct val="150000"/>
              </a:lnSpc>
              <a:buClr>
                <a:srgbClr val="00588D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MS PGothic"/>
              </a:rPr>
              <a:t>If successful, align production roll-out with </a:t>
            </a:r>
            <a:r>
              <a:rPr lang="en-US" altLang="ja-JP" sz="1200" dirty="0" err="1" smtClean="0">
                <a:solidFill>
                  <a:srgbClr val="000000"/>
                </a:solidFill>
                <a:ea typeface="MS PGothic"/>
              </a:rPr>
              <a:t>CobraG</a:t>
            </a:r>
            <a:r>
              <a:rPr lang="en-US" altLang="ja-JP" sz="1200" dirty="0" smtClean="0">
                <a:solidFill>
                  <a:srgbClr val="000000"/>
                </a:solidFill>
                <a:ea typeface="MS PGothic"/>
              </a:rPr>
              <a:t> development schedule</a:t>
            </a:r>
            <a:r>
              <a:rPr lang="en-US" altLang="ja-JP" sz="1000" dirty="0" smtClean="0">
                <a:solidFill>
                  <a:srgbClr val="000000"/>
                </a:solidFill>
                <a:ea typeface="MS PGothic"/>
              </a:rPr>
              <a:t/>
            </a:r>
            <a:br>
              <a:rPr lang="en-US" altLang="ja-JP" sz="1000" dirty="0" smtClean="0">
                <a:solidFill>
                  <a:srgbClr val="000000"/>
                </a:solidFill>
                <a:ea typeface="MS PGothic"/>
              </a:rPr>
            </a:br>
            <a:endParaRPr lang="en-US" altLang="ja-JP" sz="1000" dirty="0">
              <a:solidFill>
                <a:srgbClr val="000000"/>
              </a:solidFill>
              <a:ea typeface="MS PGothic"/>
            </a:endParaRPr>
          </a:p>
        </p:txBody>
      </p:sp>
      <p:pic>
        <p:nvPicPr>
          <p:cNvPr id="24629" name="Picture 51" descr="hgst_awdco_142x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803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04847"/>
              </p:ext>
            </p:extLst>
          </p:nvPr>
        </p:nvGraphicFramePr>
        <p:xfrm>
          <a:off x="182096" y="4800600"/>
          <a:ext cx="4327137" cy="1219199"/>
        </p:xfrm>
        <a:graphic>
          <a:graphicData uri="http://schemas.openxmlformats.org/drawingml/2006/table">
            <a:tbl>
              <a:tblPr/>
              <a:tblGrid>
                <a:gridCol w="1370288"/>
                <a:gridCol w="544683"/>
                <a:gridCol w="622494"/>
                <a:gridCol w="544683"/>
                <a:gridCol w="544683"/>
                <a:gridCol w="700306"/>
              </a:tblGrid>
              <a:tr h="289984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9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$(K)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Q3FY14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Q4FY14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Q1FY15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Q2FY15</a:t>
                      </a:r>
                      <a:endParaRPr 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FY14 Total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1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Capital Request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3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Non Recurring Expense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3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Recurring Expense*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Depreciation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3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4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5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GST_aWDco_2003_NP_v2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2003_NP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NP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7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8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HGST_aWDco_2003_NP_v2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2003_NP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NP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9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0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1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2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3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4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5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6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7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8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9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9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0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0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11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2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13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21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14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15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16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17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18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19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20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21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1_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22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2_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23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24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25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sz="1000" b="1" dirty="0" smtClean="0">
            <a:solidFill>
              <a:schemeClr val="accent5">
                <a:lumMod val="50000"/>
              </a:schemeClr>
            </a:solidFill>
            <a:latin typeface="Arial" charset="0"/>
            <a:ea typeface="ＭＳ Ｐゴシック" pitchFamily="34" charset="-128"/>
            <a:cs typeface="Arial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arrow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HGST_aWDco_light_final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HGST_wdCo_Light_final_2003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wdCo_Light_final_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1775" marR="0" indent="-231775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FF0000"/>
          </a:buClr>
          <a:buSzPct val="70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1775" marR="0" indent="-231775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FF0000"/>
          </a:buClr>
          <a:buSzPct val="70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lnDef>
  </a:objectDefaults>
  <a:extraClrSchemeLst>
    <a:extraClrScheme>
      <a:clrScheme name="HGST_wdCo_Light_final_200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wdCo_Light_final_2003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1_HGST-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22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23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3_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4_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5_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4_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1_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26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27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28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9.xml><?xml version="1.0" encoding="utf-8"?>
<a:theme xmlns:a="http://schemas.openxmlformats.org/drawingml/2006/main" name="24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0.xml><?xml version="1.0" encoding="utf-8"?>
<a:theme xmlns:a="http://schemas.openxmlformats.org/drawingml/2006/main" name="1_HGST_aWDco_light_final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1.xml><?xml version="1.0" encoding="utf-8"?>
<a:theme xmlns:a="http://schemas.openxmlformats.org/drawingml/2006/main" name="2_HGST_aWDco_2003_NP_v2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2003_NP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NP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2.xml><?xml version="1.0" encoding="utf-8"?>
<a:theme xmlns:a="http://schemas.openxmlformats.org/drawingml/2006/main" name="29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3.xml><?xml version="1.0" encoding="utf-8"?>
<a:theme xmlns:a="http://schemas.openxmlformats.org/drawingml/2006/main" name="30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4.xml><?xml version="1.0" encoding="utf-8"?>
<a:theme xmlns:a="http://schemas.openxmlformats.org/drawingml/2006/main" name="3_HGST_aWDco_2003_NP_v2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2003_NP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NP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5.xml><?xml version="1.0" encoding="utf-8"?>
<a:theme xmlns:a="http://schemas.openxmlformats.org/drawingml/2006/main" name="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6.xml><?xml version="1.0" encoding="utf-8"?>
<a:theme xmlns:a="http://schemas.openxmlformats.org/drawingml/2006/main" name="31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7.xml><?xml version="1.0" encoding="utf-8"?>
<a:theme xmlns:a="http://schemas.openxmlformats.org/drawingml/2006/main" name="4_HGST_aWDco_2003_NP_v2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2003_NP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NP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8.xml><?xml version="1.0" encoding="utf-8"?>
<a:theme xmlns:a="http://schemas.openxmlformats.org/drawingml/2006/main" name="5_HGST_aWDco_light_v2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9.xml><?xml version="1.0" encoding="utf-8"?>
<a:theme xmlns:a="http://schemas.openxmlformats.org/drawingml/2006/main" name="6_HGST_aWDco_left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HGST_LLt_A_NC_v2.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0.xml><?xml version="1.0" encoding="utf-8"?>
<a:theme xmlns:a="http://schemas.openxmlformats.org/drawingml/2006/main" name="25_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HGST_aWDco_light_Conf">
  <a:themeElements>
    <a:clrScheme name="BlackToWhiteBG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DCD271"/>
      </a:accent3>
      <a:accent4>
        <a:srgbClr val="D17687"/>
      </a:accent4>
      <a:accent5>
        <a:srgbClr val="5A99DC"/>
      </a:accent5>
      <a:accent6>
        <a:srgbClr val="D5CCB0"/>
      </a:accent6>
      <a:hlink>
        <a:srgbClr val="548DD4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1775" indent="-231775" algn="l">
          <a:spcBef>
            <a:spcPct val="60000"/>
          </a:spcBef>
          <a:buClr>
            <a:srgbClr val="00588D"/>
          </a:buClr>
          <a:buSzPct val="100000"/>
          <a:buFont typeface="Wingdings" pitchFamily="2" charset="2"/>
          <a:buChar char="§"/>
          <a:defRPr b="1" kern="0" dirty="0">
            <a:solidFill>
              <a:srgbClr val="000000"/>
            </a:solidFill>
            <a:latin typeface="Arial"/>
            <a:ea typeface="+mn-ea"/>
            <a:cs typeface="Arial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25109</TotalTime>
  <Words>162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81</vt:i4>
      </vt:variant>
      <vt:variant>
        <vt:lpstr>Slide Titles</vt:lpstr>
      </vt:variant>
      <vt:variant>
        <vt:i4>1</vt:i4>
      </vt:variant>
    </vt:vector>
  </HeadingPairs>
  <TitlesOfParts>
    <vt:vector size="90" baseType="lpstr">
      <vt:lpstr>Arial Unicode MS</vt:lpstr>
      <vt:lpstr>MS PGothic</vt:lpstr>
      <vt:lpstr>MS PGothic</vt:lpstr>
      <vt:lpstr>Arial</vt:lpstr>
      <vt:lpstr>Arial Black</vt:lpstr>
      <vt:lpstr>Calibri</vt:lpstr>
      <vt:lpstr>Times</vt:lpstr>
      <vt:lpstr>Wingdings</vt:lpstr>
      <vt:lpstr>HGST_aWDco_2003_v2</vt:lpstr>
      <vt:lpstr>HGST_aWDco_2003_NP_v2</vt:lpstr>
      <vt:lpstr>HGST_aWDco_light_Conf</vt:lpstr>
      <vt:lpstr>1_HGST_aWDco_light_Conf</vt:lpstr>
      <vt:lpstr>7_HGST_aWDco_light_Conf</vt:lpstr>
      <vt:lpstr>2_HGST_aWDco_light_Conf</vt:lpstr>
      <vt:lpstr>3_HGST_aWDco_light_Conf</vt:lpstr>
      <vt:lpstr>4_HGST_aWDco_light_Conf</vt:lpstr>
      <vt:lpstr>5_HGST_aWDco_light_Conf</vt:lpstr>
      <vt:lpstr>6_HGST_aWDco_light_Conf</vt:lpstr>
      <vt:lpstr>8_HGST_aWDco_light_Conf</vt:lpstr>
      <vt:lpstr>3_HGST_aWDco_light_v2</vt:lpstr>
      <vt:lpstr>2_HGST_aWDco_light_v2</vt:lpstr>
      <vt:lpstr>1_HGST_aWDco_2003_v2</vt:lpstr>
      <vt:lpstr>2_HGST_aWDco_2003_v2</vt:lpstr>
      <vt:lpstr>3_HGST_aWDco_2003_v2</vt:lpstr>
      <vt:lpstr>4_HGST_aWDco_2003_v2</vt:lpstr>
      <vt:lpstr>5_HGST_aWDco_2003_v2</vt:lpstr>
      <vt:lpstr>6_HGST_aWDco_2003_v2</vt:lpstr>
      <vt:lpstr>7_HGST_aWDco_2003_v2</vt:lpstr>
      <vt:lpstr>8_HGST_aWDco_2003_v2</vt:lpstr>
      <vt:lpstr>1_HGST_aWDco_2003_NP_v2</vt:lpstr>
      <vt:lpstr>9_HGST_aWDco_2003_v2</vt:lpstr>
      <vt:lpstr>10_HGST_aWDco_2003_v2</vt:lpstr>
      <vt:lpstr>11_HGST_aWDco_2003_v2</vt:lpstr>
      <vt:lpstr>12_HGST_aWDco_2003_v2</vt:lpstr>
      <vt:lpstr>13_HGST_aWDco_2003_v2</vt:lpstr>
      <vt:lpstr>14_HGST_aWDco_2003_v2</vt:lpstr>
      <vt:lpstr>15_HGST_aWDco_2003_v2</vt:lpstr>
      <vt:lpstr>16_HGST_aWDco_2003_v2</vt:lpstr>
      <vt:lpstr>17_HGST_aWDco_2003_v2</vt:lpstr>
      <vt:lpstr>18_HGST_aWDco_2003_v2</vt:lpstr>
      <vt:lpstr>19_HGST_aWDco_2003_v2</vt:lpstr>
      <vt:lpstr>9_HGST_aWDco_light_Conf</vt:lpstr>
      <vt:lpstr>20_HGST_aWDco_2003_v2</vt:lpstr>
      <vt:lpstr>10_HGST_aWDco_light_Conf</vt:lpstr>
      <vt:lpstr>11_HGST_aWDco_light_Conf</vt:lpstr>
      <vt:lpstr>12_HGST_aWDco_light_Conf</vt:lpstr>
      <vt:lpstr>13_HGST_aWDco_light_Conf</vt:lpstr>
      <vt:lpstr>HGST_aWDco_left</vt:lpstr>
      <vt:lpstr>21_HGST_aWDco_2003_v2</vt:lpstr>
      <vt:lpstr>14_HGST_aWDco_light_Conf</vt:lpstr>
      <vt:lpstr>15_HGST_aWDco_light_Conf</vt:lpstr>
      <vt:lpstr>16_HGST_aWDco_light_Conf</vt:lpstr>
      <vt:lpstr>17_HGST_aWDco_light_Conf</vt:lpstr>
      <vt:lpstr>18_HGST_aWDco_light_Conf</vt:lpstr>
      <vt:lpstr>19_HGST_aWDco_light_Conf</vt:lpstr>
      <vt:lpstr>20_HGST_aWDco_light_Conf</vt:lpstr>
      <vt:lpstr>21_HGST_aWDco_light_Conf</vt:lpstr>
      <vt:lpstr>1_HGST_aWDco_left</vt:lpstr>
      <vt:lpstr>22_HGST_aWDco_light_Conf</vt:lpstr>
      <vt:lpstr>2_HGST_aWDco_left</vt:lpstr>
      <vt:lpstr>23_HGST_aWDco_light_Conf</vt:lpstr>
      <vt:lpstr>24_HGST_aWDco_light_Conf</vt:lpstr>
      <vt:lpstr>25_HGST_aWDco_light_Conf</vt:lpstr>
      <vt:lpstr>HGST_aWDco_light_final</vt:lpstr>
      <vt:lpstr>HGST_wdCo_Light_final_2003</vt:lpstr>
      <vt:lpstr>1_HGST-Light</vt:lpstr>
      <vt:lpstr>22_HGST_aWDco_2003_v2</vt:lpstr>
      <vt:lpstr>23_HGST_aWDco_2003_v2</vt:lpstr>
      <vt:lpstr>3_HGST_aWDco_left</vt:lpstr>
      <vt:lpstr>4_HGST_aWDco_left</vt:lpstr>
      <vt:lpstr>5_HGST_aWDco_left</vt:lpstr>
      <vt:lpstr>4_HGST_aWDco_light_v2</vt:lpstr>
      <vt:lpstr>1_HGST_aWDco_light_v2</vt:lpstr>
      <vt:lpstr>26_HGST_aWDco_light_Conf</vt:lpstr>
      <vt:lpstr>27_HGST_aWDco_light_Conf</vt:lpstr>
      <vt:lpstr>28_HGST_aWDco_light_Conf</vt:lpstr>
      <vt:lpstr>24_HGST_aWDco_2003_v2</vt:lpstr>
      <vt:lpstr>1_HGST_aWDco_light_final</vt:lpstr>
      <vt:lpstr>2_HGST_aWDco_2003_NP_v2</vt:lpstr>
      <vt:lpstr>29_HGST_aWDco_light_Conf</vt:lpstr>
      <vt:lpstr>30_HGST_aWDco_light_Conf</vt:lpstr>
      <vt:lpstr>3_HGST_aWDco_2003_NP_v2</vt:lpstr>
      <vt:lpstr>HGST_aWDco_light_v2</vt:lpstr>
      <vt:lpstr>31_HGST_aWDco_light_Conf</vt:lpstr>
      <vt:lpstr>4_HGST_aWDco_2003_NP_v2</vt:lpstr>
      <vt:lpstr>5_HGST_aWDco_light_v2</vt:lpstr>
      <vt:lpstr>6_HGST_aWDco_left</vt:lpstr>
      <vt:lpstr>25_HGST_aWDco_2003_v2</vt:lpstr>
      <vt:lpstr>6_Default Design</vt:lpstr>
      <vt:lpstr>PowerPoint Presentation</vt:lpstr>
    </vt:vector>
  </TitlesOfParts>
  <Company>Hitachi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Hitachi Associate</dc:creator>
  <cp:lastModifiedBy>David Hinz</cp:lastModifiedBy>
  <cp:revision>490</cp:revision>
  <cp:lastPrinted>2013-08-11T03:10:50Z</cp:lastPrinted>
  <dcterms:created xsi:type="dcterms:W3CDTF">2012-03-30T01:02:33Z</dcterms:created>
  <dcterms:modified xsi:type="dcterms:W3CDTF">2014-06-12T20:17:55Z</dcterms:modified>
</cp:coreProperties>
</file>