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6" r:id="rId5"/>
  </p:sldIdLst>
  <p:sldSz cx="40233600" cy="25603200"/>
  <p:notesSz cx="6858000" cy="9144000"/>
  <p:defaultTextStyle>
    <a:defPPr>
      <a:defRPr lang="en-US"/>
    </a:defPPr>
    <a:lvl1pPr marL="0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7589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5178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32767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10356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7945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65533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43122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20711" algn="l" defTabSz="2955178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620"/>
    <p:restoredTop sz="99664" autoAdjust="0"/>
  </p:normalViewPr>
  <p:slideViewPr>
    <p:cSldViewPr>
      <p:cViewPr>
        <p:scale>
          <a:sx n="32" d="100"/>
          <a:sy n="32" d="100"/>
        </p:scale>
        <p:origin x="-1338" y="-90"/>
      </p:cViewPr>
      <p:guideLst>
        <p:guide orient="horz" pos="8064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B3602-FEB8-2F48-918B-39A45E304091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685800"/>
            <a:ext cx="53879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88963-4D52-3848-80E7-259C314A1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7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35859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71718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07577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43436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679296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15155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51014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686873" algn="l" defTabSz="33585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5013" y="685800"/>
            <a:ext cx="53879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F88963-4D52-3848-80E7-259C314A1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7953590"/>
            <a:ext cx="34198560" cy="548809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0" y="14508480"/>
            <a:ext cx="28163520" cy="65430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7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5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32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10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8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655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4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20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4491144" y="5162134"/>
            <a:ext cx="35532693" cy="1099574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93057" y="5162134"/>
            <a:ext cx="105927527" cy="1099574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2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8177" y="16452430"/>
            <a:ext cx="34198560" cy="5085081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8177" y="10851732"/>
            <a:ext cx="34198560" cy="56006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7589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5178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432767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4pPr>
            <a:lvl5pPr marL="5910356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5pPr>
            <a:lvl6pPr marL="7387945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6pPr>
            <a:lvl7pPr marL="8865533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7pPr>
            <a:lvl8pPr marL="10343122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8pPr>
            <a:lvl9pPr marL="11820711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93053" y="30071909"/>
            <a:ext cx="70730110" cy="85047667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93726" y="30071909"/>
            <a:ext cx="70730110" cy="85047667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13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0" y="1025315"/>
            <a:ext cx="36210240" cy="426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5731092"/>
            <a:ext cx="17776827" cy="2388445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7589" indent="0">
              <a:buNone/>
              <a:defRPr sz="6500" b="1"/>
            </a:lvl2pPr>
            <a:lvl3pPr marL="2955178" indent="0">
              <a:buNone/>
              <a:defRPr sz="5800" b="1"/>
            </a:lvl3pPr>
            <a:lvl4pPr marL="4432767" indent="0">
              <a:buNone/>
              <a:defRPr sz="5100" b="1"/>
            </a:lvl4pPr>
            <a:lvl5pPr marL="5910356" indent="0">
              <a:buNone/>
              <a:defRPr sz="5100" b="1"/>
            </a:lvl5pPr>
            <a:lvl6pPr marL="7387945" indent="0">
              <a:buNone/>
              <a:defRPr sz="5100" b="1"/>
            </a:lvl6pPr>
            <a:lvl7pPr marL="8865533" indent="0">
              <a:buNone/>
              <a:defRPr sz="5100" b="1"/>
            </a:lvl7pPr>
            <a:lvl8pPr marL="10343122" indent="0">
              <a:buNone/>
              <a:defRPr sz="5100" b="1"/>
            </a:lvl8pPr>
            <a:lvl9pPr marL="11820711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1680" y="8119535"/>
            <a:ext cx="17776827" cy="1475147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38113" y="5731092"/>
            <a:ext cx="17783810" cy="2388445"/>
          </a:xfrm>
        </p:spPr>
        <p:txBody>
          <a:bodyPr anchor="b"/>
          <a:lstStyle>
            <a:lvl1pPr marL="0" indent="0">
              <a:buNone/>
              <a:defRPr sz="7800" b="1"/>
            </a:lvl1pPr>
            <a:lvl2pPr marL="1477589" indent="0">
              <a:buNone/>
              <a:defRPr sz="6500" b="1"/>
            </a:lvl2pPr>
            <a:lvl3pPr marL="2955178" indent="0">
              <a:buNone/>
              <a:defRPr sz="5800" b="1"/>
            </a:lvl3pPr>
            <a:lvl4pPr marL="4432767" indent="0">
              <a:buNone/>
              <a:defRPr sz="5100" b="1"/>
            </a:lvl4pPr>
            <a:lvl5pPr marL="5910356" indent="0">
              <a:buNone/>
              <a:defRPr sz="5100" b="1"/>
            </a:lvl5pPr>
            <a:lvl6pPr marL="7387945" indent="0">
              <a:buNone/>
              <a:defRPr sz="5100" b="1"/>
            </a:lvl6pPr>
            <a:lvl7pPr marL="8865533" indent="0">
              <a:buNone/>
              <a:defRPr sz="5100" b="1"/>
            </a:lvl7pPr>
            <a:lvl8pPr marL="10343122" indent="0">
              <a:buNone/>
              <a:defRPr sz="5100" b="1"/>
            </a:lvl8pPr>
            <a:lvl9pPr marL="11820711" indent="0">
              <a:buNone/>
              <a:defRPr sz="5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38113" y="8119535"/>
            <a:ext cx="17783810" cy="14751475"/>
          </a:xfrm>
        </p:spPr>
        <p:txBody>
          <a:bodyPr/>
          <a:lstStyle>
            <a:lvl1pPr>
              <a:defRPr sz="7800"/>
            </a:lvl1pPr>
            <a:lvl2pPr>
              <a:defRPr sz="65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6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4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27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685" y="1019387"/>
            <a:ext cx="13236577" cy="433832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30226" y="1019391"/>
            <a:ext cx="22491700" cy="21851621"/>
          </a:xfrm>
        </p:spPr>
        <p:txBody>
          <a:bodyPr/>
          <a:lstStyle>
            <a:lvl1pPr>
              <a:defRPr sz="104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1685" y="5357710"/>
            <a:ext cx="13236577" cy="17513301"/>
          </a:xfrm>
        </p:spPr>
        <p:txBody>
          <a:bodyPr/>
          <a:lstStyle>
            <a:lvl1pPr marL="0" indent="0">
              <a:buNone/>
              <a:defRPr sz="4600"/>
            </a:lvl1pPr>
            <a:lvl2pPr marL="1477589" indent="0">
              <a:buNone/>
              <a:defRPr sz="3900"/>
            </a:lvl2pPr>
            <a:lvl3pPr marL="2955178" indent="0">
              <a:buNone/>
              <a:defRPr sz="3200"/>
            </a:lvl3pPr>
            <a:lvl4pPr marL="4432767" indent="0">
              <a:buNone/>
              <a:defRPr sz="2900"/>
            </a:lvl4pPr>
            <a:lvl5pPr marL="5910356" indent="0">
              <a:buNone/>
              <a:defRPr sz="2900"/>
            </a:lvl5pPr>
            <a:lvl6pPr marL="7387945" indent="0">
              <a:buNone/>
              <a:defRPr sz="2900"/>
            </a:lvl6pPr>
            <a:lvl7pPr marL="8865533" indent="0">
              <a:buNone/>
              <a:defRPr sz="2900"/>
            </a:lvl7pPr>
            <a:lvl8pPr marL="10343122" indent="0">
              <a:buNone/>
              <a:defRPr sz="2900"/>
            </a:lvl8pPr>
            <a:lvl9pPr marL="11820711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0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067" y="17922244"/>
            <a:ext cx="24140160" cy="211582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86067" y="2287693"/>
            <a:ext cx="24140160" cy="15361920"/>
          </a:xfrm>
        </p:spPr>
        <p:txBody>
          <a:bodyPr/>
          <a:lstStyle>
            <a:lvl1pPr marL="0" indent="0">
              <a:buNone/>
              <a:defRPr sz="10400"/>
            </a:lvl1pPr>
            <a:lvl2pPr marL="1477589" indent="0">
              <a:buNone/>
              <a:defRPr sz="9000"/>
            </a:lvl2pPr>
            <a:lvl3pPr marL="2955178" indent="0">
              <a:buNone/>
              <a:defRPr sz="7800"/>
            </a:lvl3pPr>
            <a:lvl4pPr marL="4432767" indent="0">
              <a:buNone/>
              <a:defRPr sz="6500"/>
            </a:lvl4pPr>
            <a:lvl5pPr marL="5910356" indent="0">
              <a:buNone/>
              <a:defRPr sz="6500"/>
            </a:lvl5pPr>
            <a:lvl6pPr marL="7387945" indent="0">
              <a:buNone/>
              <a:defRPr sz="6500"/>
            </a:lvl6pPr>
            <a:lvl7pPr marL="8865533" indent="0">
              <a:buNone/>
              <a:defRPr sz="6500"/>
            </a:lvl7pPr>
            <a:lvl8pPr marL="10343122" indent="0">
              <a:buNone/>
              <a:defRPr sz="6500"/>
            </a:lvl8pPr>
            <a:lvl9pPr marL="11820711" indent="0">
              <a:buNone/>
              <a:defRPr sz="6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86067" y="20038065"/>
            <a:ext cx="24140160" cy="3004819"/>
          </a:xfrm>
        </p:spPr>
        <p:txBody>
          <a:bodyPr/>
          <a:lstStyle>
            <a:lvl1pPr marL="0" indent="0">
              <a:buNone/>
              <a:defRPr sz="4600"/>
            </a:lvl1pPr>
            <a:lvl2pPr marL="1477589" indent="0">
              <a:buNone/>
              <a:defRPr sz="3900"/>
            </a:lvl2pPr>
            <a:lvl3pPr marL="2955178" indent="0">
              <a:buNone/>
              <a:defRPr sz="3200"/>
            </a:lvl3pPr>
            <a:lvl4pPr marL="4432767" indent="0">
              <a:buNone/>
              <a:defRPr sz="2900"/>
            </a:lvl4pPr>
            <a:lvl5pPr marL="5910356" indent="0">
              <a:buNone/>
              <a:defRPr sz="2900"/>
            </a:lvl5pPr>
            <a:lvl6pPr marL="7387945" indent="0">
              <a:buNone/>
              <a:defRPr sz="2900"/>
            </a:lvl6pPr>
            <a:lvl7pPr marL="8865533" indent="0">
              <a:buNone/>
              <a:defRPr sz="2900"/>
            </a:lvl7pPr>
            <a:lvl8pPr marL="10343122" indent="0">
              <a:buNone/>
              <a:defRPr sz="2900"/>
            </a:lvl8pPr>
            <a:lvl9pPr marL="11820711" indent="0">
              <a:buNone/>
              <a:defRPr sz="2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33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025315"/>
            <a:ext cx="36210240" cy="4267200"/>
          </a:xfrm>
          <a:prstGeom prst="rect">
            <a:avLst/>
          </a:prstGeom>
        </p:spPr>
        <p:txBody>
          <a:bodyPr vert="horz" lIns="295518" tIns="147759" rIns="295518" bIns="14775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5974084"/>
            <a:ext cx="36210240" cy="16896929"/>
          </a:xfrm>
          <a:prstGeom prst="rect">
            <a:avLst/>
          </a:prstGeom>
        </p:spPr>
        <p:txBody>
          <a:bodyPr vert="horz" lIns="295518" tIns="147759" rIns="295518" bIns="14775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23730376"/>
            <a:ext cx="9387840" cy="1363133"/>
          </a:xfrm>
          <a:prstGeom prst="rect">
            <a:avLst/>
          </a:prstGeom>
        </p:spPr>
        <p:txBody>
          <a:bodyPr vert="horz" lIns="295518" tIns="147759" rIns="295518" bIns="147759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90416-4360-40FB-BFF4-735AE5254462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46480" y="23730376"/>
            <a:ext cx="12740640" cy="1363133"/>
          </a:xfrm>
          <a:prstGeom prst="rect">
            <a:avLst/>
          </a:prstGeom>
        </p:spPr>
        <p:txBody>
          <a:bodyPr vert="horz" lIns="295518" tIns="147759" rIns="295518" bIns="147759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34080" y="23730376"/>
            <a:ext cx="9387840" cy="1363133"/>
          </a:xfrm>
          <a:prstGeom prst="rect">
            <a:avLst/>
          </a:prstGeom>
        </p:spPr>
        <p:txBody>
          <a:bodyPr vert="horz" lIns="295518" tIns="147759" rIns="295518" bIns="147759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39E7E-F94D-48F3-B510-A1C4C44809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55178" rtl="0" eaLnBrk="1" latinLnBrk="0" hangingPunct="1">
        <a:spcBef>
          <a:spcPct val="0"/>
        </a:spcBef>
        <a:buNone/>
        <a:defRPr sz="1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8192" indent="-1108192" algn="l" defTabSz="2955178" rtl="0" eaLnBrk="1" latinLnBrk="0" hangingPunct="1">
        <a:spcBef>
          <a:spcPct val="20000"/>
        </a:spcBef>
        <a:buFont typeface="Arial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1pPr>
      <a:lvl2pPr marL="2401082" indent="-923493" algn="l" defTabSz="2955178" rtl="0" eaLnBrk="1" latinLnBrk="0" hangingPunct="1">
        <a:spcBef>
          <a:spcPct val="20000"/>
        </a:spcBef>
        <a:buFont typeface="Arial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93972" indent="-738795" algn="l" defTabSz="2955178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1561" indent="-738795" algn="l" defTabSz="2955178" rtl="0" eaLnBrk="1" latinLnBrk="0" hangingPunct="1">
        <a:spcBef>
          <a:spcPct val="20000"/>
        </a:spcBef>
        <a:buFont typeface="Arial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9150" indent="-738795" algn="l" defTabSz="2955178" rtl="0" eaLnBrk="1" latinLnBrk="0" hangingPunct="1">
        <a:spcBef>
          <a:spcPct val="20000"/>
        </a:spcBef>
        <a:buFont typeface="Arial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26739" indent="-738795" algn="l" defTabSz="2955178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604328" indent="-738795" algn="l" defTabSz="2955178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81917" indent="-738795" algn="l" defTabSz="2955178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59505" indent="-738795" algn="l" defTabSz="2955178" rtl="0" eaLnBrk="1" latinLnBrk="0" hangingPunct="1">
        <a:spcBef>
          <a:spcPct val="20000"/>
        </a:spcBef>
        <a:buFont typeface="Arial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7589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5178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32767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10356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87945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65533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43122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20711" algn="l" defTabSz="2955178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Rectangle 750"/>
          <p:cNvSpPr/>
          <p:nvPr/>
        </p:nvSpPr>
        <p:spPr>
          <a:xfrm>
            <a:off x="13792200" y="3578226"/>
            <a:ext cx="13030200" cy="217201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7163" tIns="33582" rIns="67163" bIns="33582" anchor="ctr"/>
          <a:lstStyle/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 smtClean="0"/>
          </a:p>
          <a:p>
            <a:pPr>
              <a:lnSpc>
                <a:spcPct val="80000"/>
              </a:lnSpc>
            </a:pPr>
            <a:endParaRPr lang="en-US" sz="4800" dirty="0"/>
          </a:p>
        </p:txBody>
      </p:sp>
      <p:sp>
        <p:nvSpPr>
          <p:cNvPr id="752" name="Rectangle 751"/>
          <p:cNvSpPr/>
          <p:nvPr/>
        </p:nvSpPr>
        <p:spPr>
          <a:xfrm>
            <a:off x="384176" y="3581400"/>
            <a:ext cx="13179424" cy="2171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7163" tIns="33582" rIns="67163" bIns="33582" anchor="ctr"/>
          <a:lstStyle/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753" name="Rectangle 360"/>
          <p:cNvSpPr>
            <a:spLocks noChangeArrowheads="1"/>
          </p:cNvSpPr>
          <p:nvPr/>
        </p:nvSpPr>
        <p:spPr bwMode="auto">
          <a:xfrm>
            <a:off x="45819" y="385473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54" name="Rectangle 361"/>
          <p:cNvSpPr>
            <a:spLocks noChangeArrowheads="1"/>
          </p:cNvSpPr>
          <p:nvPr/>
        </p:nvSpPr>
        <p:spPr bwMode="auto">
          <a:xfrm>
            <a:off x="45819" y="4095007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55" name="Rectangle 401"/>
          <p:cNvSpPr>
            <a:spLocks noChangeArrowheads="1"/>
          </p:cNvSpPr>
          <p:nvPr/>
        </p:nvSpPr>
        <p:spPr bwMode="auto">
          <a:xfrm>
            <a:off x="225835" y="3933189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56" name="Rectangle 402"/>
          <p:cNvSpPr>
            <a:spLocks noChangeArrowheads="1"/>
          </p:cNvSpPr>
          <p:nvPr/>
        </p:nvSpPr>
        <p:spPr bwMode="auto">
          <a:xfrm>
            <a:off x="225835" y="4173465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57" name="Rectangle 556"/>
          <p:cNvSpPr>
            <a:spLocks noChangeArrowheads="1"/>
          </p:cNvSpPr>
          <p:nvPr/>
        </p:nvSpPr>
        <p:spPr bwMode="auto">
          <a:xfrm>
            <a:off x="225835" y="3933189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58" name="Rectangle 649"/>
          <p:cNvSpPr>
            <a:spLocks noChangeArrowheads="1"/>
          </p:cNvSpPr>
          <p:nvPr/>
        </p:nvSpPr>
        <p:spPr bwMode="auto">
          <a:xfrm>
            <a:off x="45819" y="3972418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59" name="Rectangle 664"/>
          <p:cNvSpPr>
            <a:spLocks noChangeArrowheads="1"/>
          </p:cNvSpPr>
          <p:nvPr/>
        </p:nvSpPr>
        <p:spPr bwMode="auto">
          <a:xfrm>
            <a:off x="225835" y="4050875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60" name="Rectangle 200"/>
          <p:cNvSpPr>
            <a:spLocks noChangeArrowheads="1"/>
          </p:cNvSpPr>
          <p:nvPr/>
        </p:nvSpPr>
        <p:spPr bwMode="auto">
          <a:xfrm>
            <a:off x="45819" y="385473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61" name="Rectangle 202"/>
          <p:cNvSpPr>
            <a:spLocks noChangeArrowheads="1"/>
          </p:cNvSpPr>
          <p:nvPr/>
        </p:nvSpPr>
        <p:spPr bwMode="auto">
          <a:xfrm>
            <a:off x="45819" y="385473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62" name="Rectangle 238"/>
          <p:cNvSpPr>
            <a:spLocks noChangeArrowheads="1"/>
          </p:cNvSpPr>
          <p:nvPr/>
        </p:nvSpPr>
        <p:spPr bwMode="auto">
          <a:xfrm>
            <a:off x="45819" y="385473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63" name="Rectangle 239"/>
          <p:cNvSpPr>
            <a:spLocks noChangeArrowheads="1"/>
          </p:cNvSpPr>
          <p:nvPr/>
        </p:nvSpPr>
        <p:spPr bwMode="auto">
          <a:xfrm>
            <a:off x="45819" y="3987129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67" name="Rectangle 766"/>
          <p:cNvSpPr/>
          <p:nvPr/>
        </p:nvSpPr>
        <p:spPr>
          <a:xfrm>
            <a:off x="311448" y="2514600"/>
            <a:ext cx="39693552" cy="10668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7163" tIns="33582" rIns="67163" bIns="33582" anchor="ctr"/>
          <a:lstStyle/>
          <a:p>
            <a:pPr algn="ctr" defTabSz="3068751">
              <a:defRPr/>
            </a:pPr>
            <a:r>
              <a:rPr lang="en-US" sz="4000" dirty="0" smtClean="0">
                <a:latin typeface="Helvetica" pitchFamily="34" charset="0"/>
              </a:rPr>
              <a:t>Company ADDRESS</a:t>
            </a:r>
            <a:endParaRPr lang="en-US" sz="4000" dirty="0">
              <a:latin typeface="Helvetica" pitchFamily="34" charset="0"/>
            </a:endParaRPr>
          </a:p>
        </p:txBody>
      </p:sp>
      <p:sp>
        <p:nvSpPr>
          <p:cNvPr id="768" name="Rectangle 651"/>
          <p:cNvSpPr>
            <a:spLocks noChangeArrowheads="1"/>
          </p:cNvSpPr>
          <p:nvPr/>
        </p:nvSpPr>
        <p:spPr bwMode="auto">
          <a:xfrm>
            <a:off x="20987653" y="4070980"/>
            <a:ext cx="235268" cy="175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pPr algn="ctr" eaLnBrk="0" hangingPunct="0"/>
            <a:r>
              <a:rPr lang="en-US" sz="7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(a)</a:t>
            </a:r>
            <a:endParaRPr lang="en-US" dirty="0"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771" name="Rectangle 556"/>
          <p:cNvSpPr>
            <a:spLocks noChangeArrowheads="1"/>
          </p:cNvSpPr>
          <p:nvPr/>
        </p:nvSpPr>
        <p:spPr bwMode="auto">
          <a:xfrm>
            <a:off x="-134199" y="447367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73" name="Rectangle 200"/>
          <p:cNvSpPr>
            <a:spLocks noChangeArrowheads="1"/>
          </p:cNvSpPr>
          <p:nvPr/>
        </p:nvSpPr>
        <p:spPr bwMode="auto">
          <a:xfrm>
            <a:off x="-314216" y="437778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74" name="Rectangle 202"/>
          <p:cNvSpPr>
            <a:spLocks noChangeArrowheads="1"/>
          </p:cNvSpPr>
          <p:nvPr/>
        </p:nvSpPr>
        <p:spPr bwMode="auto">
          <a:xfrm>
            <a:off x="-314216" y="437778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775" name="Rectangle 238"/>
          <p:cNvSpPr>
            <a:spLocks noChangeArrowheads="1"/>
          </p:cNvSpPr>
          <p:nvPr/>
        </p:nvSpPr>
        <p:spPr bwMode="auto">
          <a:xfrm>
            <a:off x="-314216" y="437778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39" name="Rectangle 360"/>
          <p:cNvSpPr>
            <a:spLocks noChangeArrowheads="1"/>
          </p:cNvSpPr>
          <p:nvPr/>
        </p:nvSpPr>
        <p:spPr bwMode="auto">
          <a:xfrm>
            <a:off x="-314216" y="437778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40" name="Rectangle 361"/>
          <p:cNvSpPr>
            <a:spLocks noChangeArrowheads="1"/>
          </p:cNvSpPr>
          <p:nvPr/>
        </p:nvSpPr>
        <p:spPr bwMode="auto">
          <a:xfrm>
            <a:off x="-314216" y="432285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41" name="Rectangle 401"/>
          <p:cNvSpPr>
            <a:spLocks noChangeArrowheads="1"/>
          </p:cNvSpPr>
          <p:nvPr/>
        </p:nvSpPr>
        <p:spPr bwMode="auto">
          <a:xfrm>
            <a:off x="-134199" y="447367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42" name="Rectangle 402"/>
          <p:cNvSpPr>
            <a:spLocks noChangeArrowheads="1"/>
          </p:cNvSpPr>
          <p:nvPr/>
        </p:nvSpPr>
        <p:spPr bwMode="auto">
          <a:xfrm>
            <a:off x="-134199" y="4418744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43" name="Rectangle 556"/>
          <p:cNvSpPr>
            <a:spLocks noChangeArrowheads="1"/>
          </p:cNvSpPr>
          <p:nvPr/>
        </p:nvSpPr>
        <p:spPr bwMode="auto">
          <a:xfrm>
            <a:off x="-134199" y="4473672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44" name="Rectangle 649"/>
          <p:cNvSpPr>
            <a:spLocks noChangeArrowheads="1"/>
          </p:cNvSpPr>
          <p:nvPr/>
        </p:nvSpPr>
        <p:spPr bwMode="auto">
          <a:xfrm>
            <a:off x="-314216" y="4521618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46" name="Rectangle 664"/>
          <p:cNvSpPr>
            <a:spLocks noChangeArrowheads="1"/>
          </p:cNvSpPr>
          <p:nvPr/>
        </p:nvSpPr>
        <p:spPr bwMode="auto">
          <a:xfrm>
            <a:off x="-134199" y="4268913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50" name="Rectangle 200"/>
          <p:cNvSpPr>
            <a:spLocks noChangeArrowheads="1"/>
          </p:cNvSpPr>
          <p:nvPr/>
        </p:nvSpPr>
        <p:spPr bwMode="auto">
          <a:xfrm>
            <a:off x="-314216" y="437778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51" name="Rectangle 202"/>
          <p:cNvSpPr>
            <a:spLocks noChangeArrowheads="1"/>
          </p:cNvSpPr>
          <p:nvPr/>
        </p:nvSpPr>
        <p:spPr bwMode="auto">
          <a:xfrm>
            <a:off x="-314216" y="437778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54" name="Rectangle 238"/>
          <p:cNvSpPr>
            <a:spLocks noChangeArrowheads="1"/>
          </p:cNvSpPr>
          <p:nvPr/>
        </p:nvSpPr>
        <p:spPr bwMode="auto">
          <a:xfrm>
            <a:off x="-314216" y="437778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55" name="Rectangle 239"/>
          <p:cNvSpPr>
            <a:spLocks noChangeArrowheads="1"/>
          </p:cNvSpPr>
          <p:nvPr/>
        </p:nvSpPr>
        <p:spPr bwMode="auto">
          <a:xfrm>
            <a:off x="-314216" y="4191000"/>
            <a:ext cx="135638" cy="960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7163" tIns="33582" rIns="67163" bIns="33582" anchor="ctr">
            <a:spAutoFit/>
          </a:bodyPr>
          <a:lstStyle/>
          <a:p>
            <a:endParaRPr lang="en-US"/>
          </a:p>
        </p:txBody>
      </p:sp>
      <p:sp>
        <p:nvSpPr>
          <p:cNvPr id="896" name="Rectangle 895"/>
          <p:cNvSpPr/>
          <p:nvPr/>
        </p:nvSpPr>
        <p:spPr>
          <a:xfrm>
            <a:off x="27051000" y="3617914"/>
            <a:ext cx="12877800" cy="21604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7163" tIns="33582" rIns="67163" bIns="33582" anchor="ctr"/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998" name="Content Placeholder 2"/>
          <p:cNvSpPr txBox="1">
            <a:spLocks/>
          </p:cNvSpPr>
          <p:nvPr/>
        </p:nvSpPr>
        <p:spPr bwMode="auto">
          <a:xfrm>
            <a:off x="0" y="24384000"/>
            <a:ext cx="1044093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06875" tIns="153437" rIns="306875" bIns="153437"/>
          <a:lstStyle>
            <a:lvl1pPr marL="484188" indent="-481013" defTabSz="4176713"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176713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176713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176713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176713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17671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2332" indent="0">
              <a:lnSpc>
                <a:spcPct val="90000"/>
              </a:lnSpc>
              <a:spcAft>
                <a:spcPts val="441"/>
              </a:spcAft>
              <a:defRPr/>
            </a:pPr>
            <a:endParaRPr lang="en-US" sz="1900" dirty="0">
              <a:solidFill>
                <a:srgbClr val="000000"/>
              </a:solidFill>
              <a:latin typeface="Helvetic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  <a:buFont typeface="Arial" charset="0"/>
              <a:buChar char="•"/>
              <a:defRPr/>
            </a:pPr>
            <a:endParaRPr lang="en-US" sz="1900" dirty="0">
              <a:solidFill>
                <a:srgbClr val="000000"/>
              </a:solidFill>
              <a:latin typeface="Helvetica" pitchFamily="34" charset="0"/>
              <a:sym typeface="Wingdings" pitchFamily="2" charset="2"/>
            </a:endParaRPr>
          </a:p>
        </p:txBody>
      </p:sp>
      <p:sp>
        <p:nvSpPr>
          <p:cNvPr id="127" name="Text Box 1821"/>
          <p:cNvSpPr txBox="1">
            <a:spLocks noChangeArrowheads="1"/>
          </p:cNvSpPr>
          <p:nvPr/>
        </p:nvSpPr>
        <p:spPr bwMode="auto">
          <a:xfrm>
            <a:off x="6172200" y="176242"/>
            <a:ext cx="27593085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976313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76313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76313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76313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76313" eaLnBrk="0" hangingPunct="0"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76313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8000" b="1" smtClean="0">
                <a:latin typeface="Helvetica"/>
                <a:cs typeface="Helvetica"/>
              </a:rPr>
              <a:t>TITLE</a:t>
            </a:r>
            <a:endParaRPr lang="en-US" sz="8000" b="1" dirty="0">
              <a:latin typeface="Helvetica"/>
              <a:cs typeface="Helvetica"/>
            </a:endParaRPr>
          </a:p>
          <a:p>
            <a:pPr algn="ctr" eaLnBrk="1" hangingPunct="1">
              <a:spcBef>
                <a:spcPts val="840"/>
              </a:spcBef>
            </a:pPr>
            <a:r>
              <a:rPr lang="en-US" sz="5400" dirty="0" smtClean="0">
                <a:latin typeface="Helvetica"/>
                <a:cs typeface="Helvetica"/>
              </a:rPr>
              <a:t>NAMES </a:t>
            </a:r>
            <a:endParaRPr lang="en-US" sz="5400" dirty="0">
              <a:latin typeface="Helvetica"/>
              <a:cs typeface="Helvetica"/>
            </a:endParaRPr>
          </a:p>
        </p:txBody>
      </p:sp>
      <p:sp>
        <p:nvSpPr>
          <p:cNvPr id="139" name="AutoShape 96"/>
          <p:cNvSpPr>
            <a:spLocks noChangeArrowheads="1"/>
          </p:cNvSpPr>
          <p:nvPr/>
        </p:nvSpPr>
        <p:spPr bwMode="auto">
          <a:xfrm>
            <a:off x="685800" y="3886201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Motivation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66" name="AutoShape 96"/>
          <p:cNvSpPr>
            <a:spLocks noChangeArrowheads="1"/>
          </p:cNvSpPr>
          <p:nvPr/>
        </p:nvSpPr>
        <p:spPr bwMode="auto">
          <a:xfrm>
            <a:off x="685800" y="8610601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Overall Approach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67" name="AutoShape 96"/>
          <p:cNvSpPr>
            <a:spLocks noChangeArrowheads="1"/>
          </p:cNvSpPr>
          <p:nvPr/>
        </p:nvSpPr>
        <p:spPr bwMode="auto">
          <a:xfrm>
            <a:off x="685800" y="16764000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Pre-processing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176" name="AutoShape 96"/>
          <p:cNvSpPr>
            <a:spLocks noChangeArrowheads="1"/>
          </p:cNvSpPr>
          <p:nvPr/>
        </p:nvSpPr>
        <p:spPr bwMode="auto">
          <a:xfrm>
            <a:off x="14020800" y="3886200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Stage 2 Processing 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23" name="AutoShape 96"/>
          <p:cNvSpPr>
            <a:spLocks noChangeArrowheads="1"/>
          </p:cNvSpPr>
          <p:nvPr/>
        </p:nvSpPr>
        <p:spPr bwMode="auto">
          <a:xfrm>
            <a:off x="14020800" y="11277601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Stage 3 Processing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936" name="TextBox 935"/>
          <p:cNvSpPr txBox="1"/>
          <p:nvPr/>
        </p:nvSpPr>
        <p:spPr>
          <a:xfrm>
            <a:off x="14020800" y="23545800"/>
            <a:ext cx="1272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Sponsor statement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246" name="AutoShape 96"/>
          <p:cNvSpPr>
            <a:spLocks noChangeArrowheads="1"/>
          </p:cNvSpPr>
          <p:nvPr/>
        </p:nvSpPr>
        <p:spPr bwMode="auto">
          <a:xfrm>
            <a:off x="27155913" y="3886200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Experimental Setup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53" name="AutoShape 96"/>
          <p:cNvSpPr>
            <a:spLocks noChangeArrowheads="1"/>
          </p:cNvSpPr>
          <p:nvPr/>
        </p:nvSpPr>
        <p:spPr bwMode="auto">
          <a:xfrm>
            <a:off x="27203400" y="8686800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Results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255" name="Content Placeholder 2"/>
          <p:cNvSpPr txBox="1">
            <a:spLocks/>
          </p:cNvSpPr>
          <p:nvPr/>
        </p:nvSpPr>
        <p:spPr>
          <a:xfrm>
            <a:off x="27127200" y="9220200"/>
            <a:ext cx="7467600" cy="8305800"/>
          </a:xfrm>
          <a:prstGeom prst="rect">
            <a:avLst/>
          </a:prstGeom>
        </p:spPr>
        <p:txBody>
          <a:bodyPr vert="horz" lIns="295518" tIns="147759" rIns="295518" bIns="147759" rtlCol="0">
            <a:noAutofit/>
          </a:bodyPr>
          <a:lstStyle>
            <a:lvl1pPr marL="0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10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77589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9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955178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7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432767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910356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387945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865533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343122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820711" indent="0" algn="ctr" defTabSz="2955178" rtl="0" eaLnBrk="1" latinLnBrk="0" hangingPunct="1">
              <a:spcBef>
                <a:spcPct val="20000"/>
              </a:spcBef>
              <a:buFont typeface="Arial" pitchFamily="34" charset="0"/>
              <a:buNone/>
              <a:defRPr sz="6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34789" lvl="1" indent="-457200" algn="l">
              <a:buFont typeface="Arial"/>
              <a:buChar char="•"/>
            </a:pPr>
            <a:endParaRPr lang="en-US" sz="3200" dirty="0" smtClean="0">
              <a:solidFill>
                <a:srgbClr val="000000"/>
              </a:solidFill>
            </a:endParaRPr>
          </a:p>
        </p:txBody>
      </p:sp>
      <p:sp>
        <p:nvSpPr>
          <p:cNvPr id="256" name="AutoShape 96"/>
          <p:cNvSpPr>
            <a:spLocks noChangeArrowheads="1"/>
          </p:cNvSpPr>
          <p:nvPr/>
        </p:nvSpPr>
        <p:spPr bwMode="auto">
          <a:xfrm>
            <a:off x="27127200" y="20497800"/>
            <a:ext cx="12617311" cy="60959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9525">
            <a:noFill/>
            <a:round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lIns="67163" tIns="33582" rIns="67163" bIns="33582" anchor="ctr"/>
          <a:lstStyle/>
          <a:p>
            <a:pPr algn="ctr" defTabSz="3068751">
              <a:defRPr/>
            </a:pPr>
            <a:r>
              <a:rPr lang="en-US" sz="4800" dirty="0" smtClean="0">
                <a:solidFill>
                  <a:schemeClr val="bg1"/>
                </a:solidFill>
                <a:latin typeface="Helvetica" pitchFamily="34" charset="0"/>
              </a:rPr>
              <a:t>Future Work</a:t>
            </a:r>
            <a:endParaRPr lang="en-US" sz="4800" dirty="0">
              <a:solidFill>
                <a:schemeClr val="bg1"/>
              </a:solidFill>
              <a:latin typeface="Helvetica" pitchFamily="34" charset="0"/>
            </a:endParaRPr>
          </a:p>
        </p:txBody>
      </p:sp>
      <p:sp>
        <p:nvSpPr>
          <p:cNvPr id="939" name="TextBox 938"/>
          <p:cNvSpPr txBox="1"/>
          <p:nvPr/>
        </p:nvSpPr>
        <p:spPr>
          <a:xfrm>
            <a:off x="41394471" y="14208015"/>
            <a:ext cx="184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45" name="TextBox 944"/>
          <p:cNvSpPr txBox="1"/>
          <p:nvPr/>
        </p:nvSpPr>
        <p:spPr>
          <a:xfrm>
            <a:off x="45482324" y="21986705"/>
            <a:ext cx="184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6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E247C4B0C31A4195E2AC3825E7E414" ma:contentTypeVersion="0" ma:contentTypeDescription="Create a new document." ma:contentTypeScope="" ma:versionID="e9203e46f92cee00a48853c51d1119e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9F8495-432F-4ECC-89A0-15D55049B4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BC30DBF4-7A6A-4441-87F3-EDDC82D549C0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CFD590E-5CCA-40E4-9E5C-8DF4D7129E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3395</TotalTime>
  <Words>25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Riad I. Hammoud</dc:creator>
  <cp:lastModifiedBy>Yi</cp:lastModifiedBy>
  <cp:revision>213</cp:revision>
  <dcterms:created xsi:type="dcterms:W3CDTF">2012-09-26T22:16:37Z</dcterms:created>
  <dcterms:modified xsi:type="dcterms:W3CDTF">2015-05-07T13:45:23Z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0x010100D8E247C4B0C31A4195E2AC3825E7E414</vt:lpwstr>
  </property>
</Properties>
</file>