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6"/>
  </p:notesMasterIdLst>
  <p:sldIdLst>
    <p:sldId id="256" r:id="rId2"/>
    <p:sldId id="257" r:id="rId3"/>
    <p:sldId id="258" r:id="rId4"/>
    <p:sldId id="260" r:id="rId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/>
    <p:restoredTop sz="94674"/>
  </p:normalViewPr>
  <p:slideViewPr>
    <p:cSldViewPr snapToGrid="0">
      <p:cViewPr varScale="1">
        <p:scale>
          <a:sx n="112" d="100"/>
          <a:sy n="112" d="100"/>
        </p:scale>
        <p:origin x="63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170626963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957031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5a6c6432a6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5a6c6432a6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7915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3d1cca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3d1cca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894028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583d1ccaa5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583d1ccaa5_1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868627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207075" y="1284400"/>
            <a:ext cx="8520600" cy="1174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r>
              <a:rPr lang="en-US" altLang="en-US" sz="3200" b="1" dirty="0">
                <a:solidFill>
                  <a:srgbClr val="004A87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SAR Image Classification Using Few-shot Cross-domain Transfer Learning</a:t>
            </a:r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571750"/>
            <a:ext cx="8520600" cy="43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/>
            <a:r>
              <a:rPr lang="en" sz="1400" dirty="0"/>
              <a:t>Mohammad Rostami, Soheil </a:t>
            </a:r>
            <a:r>
              <a:rPr lang="en" sz="1400" dirty="0" smtClean="0"/>
              <a:t>Kolouri, Eric Eaton, Kyungnam Kim</a:t>
            </a:r>
            <a:endParaRPr sz="1400" dirty="0"/>
          </a:p>
        </p:txBody>
      </p:sp>
      <p:pic>
        <p:nvPicPr>
          <p:cNvPr id="56" name="Google Shape;56;p13"/>
          <p:cNvPicPr preferRelativeResize="0"/>
          <p:nvPr/>
        </p:nvPicPr>
        <p:blipFill rotWithShape="1">
          <a:blip r:embed="rId3">
            <a:alphaModFix/>
          </a:blip>
          <a:srcRect r="66703"/>
          <a:stretch/>
        </p:blipFill>
        <p:spPr>
          <a:xfrm>
            <a:off x="54675" y="4030550"/>
            <a:ext cx="2084950" cy="1043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7" name="Google Shape;5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564637" y="4030550"/>
            <a:ext cx="3805476" cy="865750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13"/>
          <p:cNvSpPr txBox="1"/>
          <p:nvPr/>
        </p:nvSpPr>
        <p:spPr>
          <a:xfrm>
            <a:off x="3303750" y="4833000"/>
            <a:ext cx="1714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© 2019 HRL Laboratories, LLC</a:t>
            </a:r>
            <a:endParaRPr sz="80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88707" y="4054572"/>
            <a:ext cx="2231409" cy="108892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00"/>
    </mc:Choice>
    <mc:Fallback xmlns="">
      <p:transition spd="slow" advClick="0" advTm="10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title"/>
          </p:nvPr>
        </p:nvSpPr>
        <p:spPr>
          <a:xfrm>
            <a:off x="311700" y="235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 </a:t>
            </a:r>
            <a:endParaRPr/>
          </a:p>
        </p:txBody>
      </p:sp>
      <p:sp>
        <p:nvSpPr>
          <p:cNvPr id="64" name="Google Shape;64;p14"/>
          <p:cNvSpPr txBox="1">
            <a:spLocks noGrp="1"/>
          </p:cNvSpPr>
          <p:nvPr>
            <p:ph type="body" idx="1"/>
          </p:nvPr>
        </p:nvSpPr>
        <p:spPr>
          <a:xfrm>
            <a:off x="414571" y="864800"/>
            <a:ext cx="3948900" cy="344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develop a method to train deep networks for SAR domain problems, where labeled data is scarce.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Our idea is to transfer </a:t>
            </a:r>
            <a:r>
              <a:rPr lang="en-US" dirty="0" smtClean="0"/>
              <a:t>knowledge from </a:t>
            </a:r>
            <a:r>
              <a:rPr lang="en-US" dirty="0" smtClean="0"/>
              <a:t>EO </a:t>
            </a:r>
            <a:r>
              <a:rPr lang="en-US" dirty="0" smtClean="0"/>
              <a:t>domain, where </a:t>
            </a:r>
            <a:r>
              <a:rPr lang="en-US" dirty="0" smtClean="0"/>
              <a:t>it is easy to collect labeled data.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/>
              <a:t>We learn an invariant embedding space, where </a:t>
            </a:r>
            <a:r>
              <a:rPr lang="en" dirty="0" smtClean="0"/>
              <a:t>the </a:t>
            </a:r>
            <a:r>
              <a:rPr lang="en" dirty="0" smtClean="0"/>
              <a:t>distributions of both domains are aligned class-conditionally</a:t>
            </a:r>
            <a:endParaRPr dirty="0"/>
          </a:p>
        </p:txBody>
      </p:sp>
      <p:pic>
        <p:nvPicPr>
          <p:cNvPr id="68" name="Google Shape;68;p14"/>
          <p:cNvPicPr preferRelativeResize="0"/>
          <p:nvPr/>
        </p:nvPicPr>
        <p:blipFill rotWithShape="1">
          <a:blip r:embed="rId3">
            <a:alphaModFix/>
          </a:blip>
          <a:srcRect r="66703"/>
          <a:stretch/>
        </p:blipFill>
        <p:spPr>
          <a:xfrm>
            <a:off x="7962425" y="0"/>
            <a:ext cx="11441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69" name="Google Shape;69;p14"/>
          <p:cNvSpPr txBox="1"/>
          <p:nvPr/>
        </p:nvSpPr>
        <p:spPr>
          <a:xfrm>
            <a:off x="3293725" y="4833000"/>
            <a:ext cx="1714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© 2019 HRL Laboratories, LLC</a:t>
            </a:r>
            <a:endParaRPr sz="80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1412" y="1359754"/>
            <a:ext cx="3987546" cy="268861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7" y="64069"/>
            <a:ext cx="910988" cy="444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4135254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>
              <a:buNone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We compare our results (Few-shot SAR image </a:t>
            </a:r>
            <a:r>
              <a:rPr lang="en-US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classification</a:t>
            </a: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) against:</a:t>
            </a:r>
          </a:p>
          <a:p>
            <a:endParaRPr lang="en-US" dirty="0">
              <a:solidFill>
                <a:schemeClr val="accent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Supervised </a:t>
            </a:r>
            <a:r>
              <a:rPr lang="en-US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training </a:t>
            </a: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(no knowledge transfer)</a:t>
            </a: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Fine tuning (prior methods)</a:t>
            </a:r>
          </a:p>
          <a:p>
            <a:pPr marL="571500" indent="-571500">
              <a:buFontTx/>
              <a:buChar char="-"/>
            </a:pP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Direct transfer </a:t>
            </a:r>
          </a:p>
          <a:p>
            <a:pPr marL="114300" indent="0">
              <a:buNone/>
            </a:pPr>
            <a:r>
              <a:rPr lang="en-US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In </a:t>
            </a:r>
            <a:r>
              <a:rPr lang="en-US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the problem of SAR ship image classification</a:t>
            </a: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r="66703"/>
          <a:stretch/>
        </p:blipFill>
        <p:spPr>
          <a:xfrm>
            <a:off x="7962425" y="0"/>
            <a:ext cx="11441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279325" y="4833000"/>
            <a:ext cx="1714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© 2019 HRL Laboratories, LLC</a:t>
            </a:r>
            <a:endParaRPr sz="80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25009" y="1152475"/>
            <a:ext cx="4307291" cy="2859086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7" y="64069"/>
            <a:ext cx="910988" cy="44456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 smtClean="0"/>
              <a:t>Results</a:t>
            </a:r>
            <a:endParaRPr dirty="0"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>
            <a:off x="410517" y="1141372"/>
            <a:ext cx="3631815" cy="419797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14300" indent="0" algn="ctr">
              <a:buNone/>
            </a:pPr>
            <a:r>
              <a:rPr lang="en-US" sz="1200" b="1" dirty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t-SNE visualization of data in the embedding </a:t>
            </a:r>
            <a:r>
              <a:rPr lang="en-US" sz="1200" b="1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space</a:t>
            </a:r>
            <a:endParaRPr lang="en-US" sz="1200" b="1" dirty="0">
              <a:solidFill>
                <a:schemeClr val="accent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77" name="Google Shape;77;p15"/>
          <p:cNvPicPr preferRelativeResize="0"/>
          <p:nvPr/>
        </p:nvPicPr>
        <p:blipFill rotWithShape="1">
          <a:blip r:embed="rId3">
            <a:alphaModFix/>
          </a:blip>
          <a:srcRect r="66703"/>
          <a:stretch/>
        </p:blipFill>
        <p:spPr>
          <a:xfrm>
            <a:off x="7962425" y="0"/>
            <a:ext cx="1144143" cy="572700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15"/>
          <p:cNvSpPr txBox="1"/>
          <p:nvPr/>
        </p:nvSpPr>
        <p:spPr>
          <a:xfrm>
            <a:off x="3279325" y="4833000"/>
            <a:ext cx="1714800" cy="3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© 2019 HRL Laboratories, LLC</a:t>
            </a:r>
            <a:endParaRPr sz="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8584" y="1796042"/>
            <a:ext cx="2715683" cy="291331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79245" y="1796041"/>
            <a:ext cx="2848169" cy="2913311"/>
          </a:xfrm>
          <a:prstGeom prst="rect">
            <a:avLst/>
          </a:prstGeom>
        </p:spPr>
      </p:pic>
      <p:sp>
        <p:nvSpPr>
          <p:cNvPr id="9" name="Google Shape;76;p15"/>
          <p:cNvSpPr txBox="1">
            <a:spLocks/>
          </p:cNvSpPr>
          <p:nvPr/>
        </p:nvSpPr>
        <p:spPr>
          <a:xfrm>
            <a:off x="4987421" y="1141372"/>
            <a:ext cx="3631815" cy="4197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sz="18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114300" indent="0" algn="ctr">
              <a:buFont typeface="Arial"/>
              <a:buNone/>
            </a:pPr>
            <a:r>
              <a:rPr lang="en-US" sz="1200" b="1" dirty="0" smtClean="0">
                <a:solidFill>
                  <a:schemeClr val="accent2"/>
                </a:solidFill>
                <a:latin typeface="Times" panose="02020603050405020304" pitchFamily="18" charset="0"/>
                <a:cs typeface="Times" panose="02020603050405020304" pitchFamily="18" charset="0"/>
              </a:rPr>
              <a:t>Ablation Study</a:t>
            </a:r>
            <a:endParaRPr lang="en-US" sz="1200" b="1" dirty="0">
              <a:solidFill>
                <a:schemeClr val="accent2"/>
              </a:solidFill>
              <a:latin typeface="Times" panose="02020603050405020304" pitchFamily="18" charset="0"/>
              <a:cs typeface="Times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0357" y="64069"/>
            <a:ext cx="910988" cy="444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8703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25000"/>
    </mc:Choice>
    <mc:Fallback xmlns="">
      <p:transition spd="slow" advClick="0" advTm="25000"/>
    </mc:Fallback>
  </mc:AlternateContent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A61C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145</Words>
  <Application>Microsoft Office PowerPoint</Application>
  <PresentationFormat>On-screen Show (16:9)</PresentationFormat>
  <Paragraphs>22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Times</vt:lpstr>
      <vt:lpstr>Simple Light</vt:lpstr>
      <vt:lpstr>SAR Image Classification Using Few-shot Cross-domain Transfer Learning</vt:lpstr>
      <vt:lpstr>Summary </vt:lpstr>
      <vt:lpstr>Results</vt:lpstr>
      <vt:lpstr>Results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Explainability Methods for Graph Convolutional Neural Networks</dc:title>
  <cp:lastModifiedBy>Rostami, Mohammad</cp:lastModifiedBy>
  <cp:revision>9</cp:revision>
  <dcterms:modified xsi:type="dcterms:W3CDTF">2019-06-13T09:18:32Z</dcterms:modified>
</cp:coreProperties>
</file>