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4674"/>
  </p:normalViewPr>
  <p:slideViewPr>
    <p:cSldViewPr snapToGrid="0">
      <p:cViewPr>
        <p:scale>
          <a:sx n="107" d="100"/>
          <a:sy n="107" d="100"/>
        </p:scale>
        <p:origin x="782" y="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626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0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a6c6432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a6c6432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9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3d1cca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3d1cca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4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3d1cca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3d1cca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6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7075" y="1284400"/>
            <a:ext cx="8520600" cy="11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sz="3200" b="1" dirty="0">
                <a:solidFill>
                  <a:srgbClr val="004A87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SAR Image Classification Using Few-shot Cross-domain Transfer Learning</a:t>
            </a:r>
            <a:endParaRPr lang="en-US" altLang="en-US" sz="3200" b="1" dirty="0">
              <a:solidFill>
                <a:srgbClr val="004A87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/>
              <a:t>Mohammad Rostami, </a:t>
            </a:r>
            <a:r>
              <a:rPr lang="en" sz="1400" dirty="0"/>
              <a:t>Soheil </a:t>
            </a:r>
            <a:r>
              <a:rPr lang="en" sz="1400" dirty="0" smtClean="0"/>
              <a:t>Kolouri, Eric Eaton, Kyungnam Kim</a:t>
            </a:r>
            <a:endParaRPr sz="1400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54675" y="4030550"/>
            <a:ext cx="2084950" cy="10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750" y="4195694"/>
            <a:ext cx="3805476" cy="8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303750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3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14571" y="864800"/>
            <a:ext cx="3948900" cy="3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develop a method to t</a:t>
            </a:r>
            <a:r>
              <a:rPr lang="en-US" dirty="0" smtClean="0"/>
              <a:t>rain deep networks for SAR domain problems, where labeled data is scarce.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idea is to transfer knowledge from EO domain, where it is easy to collect labeled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learn an invariant embedding space, where </a:t>
            </a:r>
            <a:r>
              <a:rPr lang="en" dirty="0" smtClean="0"/>
              <a:t> the distributions of both domains are aligened class-conditionally</a:t>
            </a: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7962425" y="0"/>
            <a:ext cx="11441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293725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12" y="1359754"/>
            <a:ext cx="3987546" cy="2688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Resuts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52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 compare our results (Few-shot SAR image Classification) against:</a:t>
            </a:r>
          </a:p>
          <a:p>
            <a:endParaRPr lang="en-US" dirty="0">
              <a:solidFill>
                <a:schemeClr val="accent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Supervised Training (no knowledge transfer)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Fine tuning (prior methods)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Direct transfer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problem of SAR ship image classification</a:t>
            </a: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7962425" y="0"/>
            <a:ext cx="11441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279325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09" y="1152475"/>
            <a:ext cx="4307291" cy="2859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Resuts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0517" y="1141372"/>
            <a:ext cx="3631815" cy="419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1200" b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t-SNE visualization of data in the embedding </a:t>
            </a:r>
            <a:r>
              <a:rPr lang="en-US" sz="1200" b="1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space</a:t>
            </a:r>
            <a:endParaRPr lang="en-US" sz="1200" b="1" dirty="0">
              <a:solidFill>
                <a:schemeClr val="accent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7962425" y="0"/>
            <a:ext cx="11441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279325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4" y="1796042"/>
            <a:ext cx="2715683" cy="2913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245" y="1796041"/>
            <a:ext cx="2848169" cy="2913311"/>
          </a:xfrm>
          <a:prstGeom prst="rect">
            <a:avLst/>
          </a:prstGeom>
        </p:spPr>
      </p:pic>
      <p:sp>
        <p:nvSpPr>
          <p:cNvPr id="9" name="Google Shape;76;p15"/>
          <p:cNvSpPr txBox="1">
            <a:spLocks/>
          </p:cNvSpPr>
          <p:nvPr/>
        </p:nvSpPr>
        <p:spPr>
          <a:xfrm>
            <a:off x="4987421" y="1141372"/>
            <a:ext cx="3631815" cy="41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Ablation Study</a:t>
            </a:r>
            <a:endParaRPr lang="en-US" sz="1200" b="1" dirty="0">
              <a:solidFill>
                <a:schemeClr val="accent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A61C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145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</vt:lpstr>
      <vt:lpstr>Simple Light</vt:lpstr>
      <vt:lpstr>SAR Image Classification Using Few-shot Cross-domain Transfer Learning</vt:lpstr>
      <vt:lpstr>Summary </vt:lpstr>
      <vt:lpstr>Resuts</vt:lpstr>
      <vt:lpstr>Resuts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Explainability Methods for Graph Convolutional Neural Networks</dc:title>
  <cp:lastModifiedBy>Rostami, Mohammad</cp:lastModifiedBy>
  <cp:revision>3</cp:revision>
  <dcterms:modified xsi:type="dcterms:W3CDTF">2019-06-08T20:55:30Z</dcterms:modified>
</cp:coreProperties>
</file>