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6b52bb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6b52bb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6b52bb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6b52bb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6b52bb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6b52bb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6b52bb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6b52bb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/>
              <a:t>SurReal: Frechet Mean and Distance Transform for Complex-Valued Deep Learning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Rudrasis Chakraborty, Jiayun Wang, and Stella X. Yu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608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We develop a novel deep learning architecture for naturally complex-valued data, which is often subject to complex scaling ambiguity.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the polar form of a complex-valued number, the general group (G) that acts in this space is the product of planar rotation and non-zero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This allows us to develop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a) a convolution using </a:t>
            </a:r>
            <a:r>
              <a:rPr lang="en"/>
              <a:t>weighted Fréchet mean (wFM) on a Riemannian manifold </a:t>
            </a:r>
            <a:r>
              <a:rPr b="1" lang="en"/>
              <a:t>(equivariant to G)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b)  a fully connected operator using the distance to the wFM </a:t>
            </a:r>
            <a:r>
              <a:rPr b="1" lang="en"/>
              <a:t>(invariant to G)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      On MSTAR data, our model achieves 98%  target classification accuracy with only 9% of the parameters of the baseline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our model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Represent complex numbers 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convolution 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Where,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   Define tReLU 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descr="\mathbf{R}^+ \times \mathbf{SO}(2)" id="72" name="Google Shape;72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900" y="1261600"/>
            <a:ext cx="1583850" cy="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649" y="1878925"/>
            <a:ext cx="5217850" cy="8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25" y="2745100"/>
            <a:ext cx="5284500" cy="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2200" y="3531300"/>
            <a:ext cx="5217849" cy="8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0" y="1196050"/>
            <a:ext cx="5239574" cy="29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700" y="1732825"/>
            <a:ext cx="3991300" cy="1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50" y="98200"/>
            <a:ext cx="8657450" cy="49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