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4" r:id="rId6"/>
    <p:sldLayoutId id="2147483689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40986C-9CA7-45C4-87FF-15383CCF7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 descr="Red bell-shaped blossoms with sunshine lights">
            <a:extLst>
              <a:ext uri="{FF2B5EF4-FFF2-40B4-BE49-F238E27FC236}">
                <a16:creationId xmlns:a16="http://schemas.microsoft.com/office/drawing/2014/main" id="{0AD6B3EF-2C10-4A83-8EE1-BFE1CCDFF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1186"/>
          <a:stretch/>
        </p:blipFill>
        <p:spPr>
          <a:xfrm>
            <a:off x="317354" y="18190"/>
            <a:ext cx="11557291" cy="685152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7289A6D-1E32-491A-9F74-9F462CA7D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73F267-8CCE-44C3-A0E7-9259A5927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8D6E34-9774-4B15-B6FC-B57FE7B6F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BC8E6D-F6C0-48A2-9E83-438EF3001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A9D1133-E8B8-403C-9EE5-EC4537731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0BD2F7-3F8D-4F98-AE93-904B1306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ECAE0C-BCE4-4893-BAD9-F28C85BCA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3ED488-7277-4DAC-BDF9-EF6A720A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4" descr="Quotes About Not Being Satisfied. QuotesGram">
            <a:extLst>
              <a:ext uri="{FF2B5EF4-FFF2-40B4-BE49-F238E27FC236}">
                <a16:creationId xmlns:a16="http://schemas.microsoft.com/office/drawing/2014/main" id="{55788F38-CAD9-4843-A392-A361C0E08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E7788-AA0F-47AB-8879-0A7E781F3635}"/>
              </a:ext>
            </a:extLst>
          </p:cNvPr>
          <p:cNvSpPr txBox="1"/>
          <p:nvPr/>
        </p:nvSpPr>
        <p:spPr>
          <a:xfrm>
            <a:off x="3650257" y="3845280"/>
            <a:ext cx="7752443" cy="2739211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HK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Being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HK" sz="48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happy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doesn’t mean that </a:t>
            </a:r>
          </a:p>
          <a:p>
            <a:r>
              <a:rPr lang="en-HK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Everything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is </a:t>
            </a:r>
            <a:r>
              <a:rPr lang="en-HK" sz="4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perfect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It’s just you’ve decided to </a:t>
            </a:r>
            <a:r>
              <a:rPr lang="en-HK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see life</a:t>
            </a:r>
          </a:p>
          <a:p>
            <a:r>
              <a:rPr lang="en-HK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Beyond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the </a:t>
            </a:r>
            <a:r>
              <a:rPr lang="en-HK" sz="4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imperfections</a:t>
            </a:r>
            <a:r>
              <a:rPr lang="en-HK" sz="3600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76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Footlight MT Light</vt:lpstr>
      <vt:lpstr>MV Boli</vt:lpstr>
      <vt:lpstr>ArchVTI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 Chet NG</dc:creator>
  <cp:lastModifiedBy>Pai Chet NG</cp:lastModifiedBy>
  <cp:revision>2</cp:revision>
  <dcterms:created xsi:type="dcterms:W3CDTF">2021-05-18T13:40:10Z</dcterms:created>
  <dcterms:modified xsi:type="dcterms:W3CDTF">2021-05-18T13:50:30Z</dcterms:modified>
</cp:coreProperties>
</file>