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950-0A4D-43D8-A18D-B6552747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1AAA-3837-4E76-8CFC-1702DD04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3798-F459-410C-92E6-55630AE0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F2DA-395C-452E-BC52-1CD8E28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78CB-1B8F-4467-972D-15491A8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59F2-20E9-492F-AFB9-D7A0013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28A3-4004-41EC-916D-BFF0B8F1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E800-A756-4581-8229-B110CFC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530F-6D3E-402F-9CAD-33E2B995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49FF-FCF5-4E19-95BB-5BE30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28769-0FFE-4125-BB1F-E4E63C5E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A0314-F7C3-422E-9151-B2E14DDD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382B-20D9-4F70-8B91-4C0D1FD5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FDA2-ED01-415F-A921-78EF2B0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123B-C3EE-44D8-B6E6-D2DC80E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D1C4-40CB-47C5-8D6C-AB214CCF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CCD1-2604-4D1C-856A-AC93696C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241C-9D01-47FA-B0FA-8AE9274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861-6C93-4835-96BA-4669EAAC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74D2-F1C9-457E-87FF-A2B1E06E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C2F7-A564-4FF7-96EA-B472F512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DDFF-CD84-4A2F-A552-4675FDD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E71B-346B-4C3D-8F0F-FFE296E2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E5B4-4748-49B5-8474-6BCEF99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B8D7-4E5C-409F-B572-2330610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029A-ECF8-4958-81C0-A2A118C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0309-A860-4BFD-B1E4-CC40B6B65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1462-E36F-4768-98B2-72FCF8B3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D03E-E00E-4052-9585-359E5027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9C485-5C2A-457F-8E2A-9BF4FE5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A1C0C-8516-4D02-A495-A28E106C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164-D8FE-4008-AEF1-2A359E6F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CBA5-0ED7-4D92-8F86-F0AEF238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9D9A-F5AA-4E6D-937A-1DB7301E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90D9D-1FF6-4221-8362-7C08EBCA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C994A-E642-4DD4-B368-47E21FF9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3D31-7575-4EE7-9E08-A506B9A5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2AAAE-658A-4DD0-9814-1068294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9B072-DEF1-45BA-98B0-A35D33B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551-DBC8-4663-8D7B-34F3C697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D98ED-ABDD-48D6-8601-BE58A07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78749-302B-4F18-A203-205DA53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450E5-B263-45B5-BEE8-C52DC449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D2A0-8CFD-4B2F-BDC1-30A4BE18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CC1C-2DDF-481C-B153-C72EADC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233A4-2A3A-46E8-BDB0-EA9A3F55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AC29-9E6F-471A-9C36-2C5CF044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8DDD-41FC-4CCF-A620-DFE7CBB0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E013-ADE2-4519-8C7F-090B8BDB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C6A7-3FD0-4E7D-AD6E-2AB7930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DA4A-B9E5-4411-BEDB-87C4544B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62A9-FDAD-4513-BF6B-7F12324D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4C6-5CAA-47E6-8FAB-F56CCE0C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6E93D-682E-402E-912A-9394B6014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D714C-EB93-4311-BA51-1FBFA856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4439-3C90-45BE-B822-8D22C95D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61F7-07EF-4DB4-81F9-667F9541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DA72-610C-4C90-A307-3B667940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C93F8-F4EA-4AAD-9EC0-EB430A47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06CD9-22CB-41E1-9E87-D444566F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B86-167A-4C69-97C0-0EB2E45C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2D32-1F7E-4C3C-BCB7-177A0F9D324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8C8B-68D6-4DE5-A33B-60F6A597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614D-E131-4ACE-9DE5-8896C815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4A23-827A-4420-874B-5FDAD7E6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77C659-7028-4EC6-9236-3C5868B21F23}"/>
              </a:ext>
            </a:extLst>
          </p:cNvPr>
          <p:cNvSpPr/>
          <p:nvPr/>
        </p:nvSpPr>
        <p:spPr>
          <a:xfrm>
            <a:off x="254000" y="2319730"/>
            <a:ext cx="11798300" cy="2849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61FCC-4E43-46FB-BB25-BC3581D4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09" y="2319730"/>
            <a:ext cx="9267825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B8928-E3B9-492A-84ED-846E44E15ACB}"/>
              </a:ext>
            </a:extLst>
          </p:cNvPr>
          <p:cNvSpPr txBox="1"/>
          <p:nvPr/>
        </p:nvSpPr>
        <p:spPr>
          <a:xfrm>
            <a:off x="931177" y="4026716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7EFF1-481C-48FB-8976-F838E000DC32}"/>
              </a:ext>
            </a:extLst>
          </p:cNvPr>
          <p:cNvSpPr txBox="1"/>
          <p:nvPr/>
        </p:nvSpPr>
        <p:spPr>
          <a:xfrm>
            <a:off x="931177" y="3244334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F83927B-B508-41FE-831B-8DFC045C81B9}"/>
              </a:ext>
            </a:extLst>
          </p:cNvPr>
          <p:cNvSpPr/>
          <p:nvPr/>
        </p:nvSpPr>
        <p:spPr>
          <a:xfrm>
            <a:off x="254000" y="101600"/>
            <a:ext cx="11341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93F5-49B3-4DFE-8B9A-9D07441A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3" y="668985"/>
            <a:ext cx="237172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8A0CC-F639-4378-9EDC-70B5FD23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73" y="2343830"/>
            <a:ext cx="23050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4EDE3-CF76-4D60-B559-4B0482BB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63" y="607072"/>
            <a:ext cx="24479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445E9-1CA7-43D6-9974-2AE052BF5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50" y="2505755"/>
            <a:ext cx="2190750" cy="148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F7951-B37C-4B99-828D-F4D7A483A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23" y="607072"/>
            <a:ext cx="2581275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ABD4F9-5797-49A8-A5B7-1EB6ED74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627" y="2391455"/>
            <a:ext cx="2362200" cy="1714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DB68C5-1A31-4027-9813-35E1FCE718F4}"/>
              </a:ext>
            </a:extLst>
          </p:cNvPr>
          <p:cNvGrpSpPr/>
          <p:nvPr/>
        </p:nvGrpSpPr>
        <p:grpSpPr>
          <a:xfrm>
            <a:off x="1411884" y="237740"/>
            <a:ext cx="2581276" cy="3868215"/>
            <a:chOff x="1411884" y="237740"/>
            <a:chExt cx="2581276" cy="38682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53AF4F-B0C5-4733-89A8-93BBE78C4F22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0F42E5-13BB-4260-9333-152F930F18B1}"/>
                </a:ext>
              </a:extLst>
            </p:cNvPr>
            <p:cNvSpPr txBox="1"/>
            <p:nvPr/>
          </p:nvSpPr>
          <p:spPr>
            <a:xfrm>
              <a:off x="1921099" y="237740"/>
              <a:ext cx="1450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Monotonicity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0F88-21FE-487E-8021-1850EAA6193F}"/>
              </a:ext>
            </a:extLst>
          </p:cNvPr>
          <p:cNvGrpSpPr/>
          <p:nvPr/>
        </p:nvGrpSpPr>
        <p:grpSpPr>
          <a:xfrm>
            <a:off x="4613052" y="237740"/>
            <a:ext cx="2581276" cy="3868215"/>
            <a:chOff x="1411884" y="237740"/>
            <a:chExt cx="2581276" cy="38682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37E90E-070F-4747-9446-54B02E5A5B6A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EFB53F-DC35-4EDA-9AB4-778BAA82DBA7}"/>
                </a:ext>
              </a:extLst>
            </p:cNvPr>
            <p:cNvSpPr txBox="1"/>
            <p:nvPr/>
          </p:nvSpPr>
          <p:spPr>
            <a:xfrm>
              <a:off x="1921099" y="23774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FF214-3CBF-445C-838A-06BBA2E6AAA6}"/>
              </a:ext>
            </a:extLst>
          </p:cNvPr>
          <p:cNvGrpSpPr/>
          <p:nvPr/>
        </p:nvGrpSpPr>
        <p:grpSpPr>
          <a:xfrm>
            <a:off x="7873089" y="243576"/>
            <a:ext cx="2581276" cy="3868215"/>
            <a:chOff x="1411884" y="237740"/>
            <a:chExt cx="2581276" cy="38682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BAD774-032F-4077-B91C-3E610A50F890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793A10-040D-4E34-BD0F-BB5D0317CF6C}"/>
                </a:ext>
              </a:extLst>
            </p:cNvPr>
            <p:cNvSpPr txBox="1"/>
            <p:nvPr/>
          </p:nvSpPr>
          <p:spPr>
            <a:xfrm>
              <a:off x="1583949" y="237740"/>
              <a:ext cx="216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 Conditions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2969D4D-E837-4681-B6DF-EE7324CAF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006" y="4869803"/>
            <a:ext cx="2562225" cy="3695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252A07-F0D1-4F58-B89F-E249ECB28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7165" y="4885802"/>
            <a:ext cx="2809875" cy="1809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9BF0EE-7382-46F6-87C7-59F0C7C10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16" y="6974828"/>
            <a:ext cx="2466975" cy="15906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E0DEE3F-CA9A-454D-B4AE-E2B3F5E12E58}"/>
              </a:ext>
            </a:extLst>
          </p:cNvPr>
          <p:cNvGrpSpPr/>
          <p:nvPr/>
        </p:nvGrpSpPr>
        <p:grpSpPr>
          <a:xfrm>
            <a:off x="2697165" y="4530500"/>
            <a:ext cx="2752727" cy="4207099"/>
            <a:chOff x="1411884" y="287849"/>
            <a:chExt cx="2581276" cy="381810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D633E3-6848-4340-9CB7-B797B36A0686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E4CEB6-7DB5-486C-9F31-53B179F40932}"/>
                </a:ext>
              </a:extLst>
            </p:cNvPr>
            <p:cNvSpPr txBox="1"/>
            <p:nvPr/>
          </p:nvSpPr>
          <p:spPr>
            <a:xfrm>
              <a:off x="1833508" y="287849"/>
              <a:ext cx="1700557" cy="335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Warping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500D50-B529-41F1-8392-D914AC8A39DE}"/>
              </a:ext>
            </a:extLst>
          </p:cNvPr>
          <p:cNvGrpSpPr/>
          <p:nvPr/>
        </p:nvGrpSpPr>
        <p:grpSpPr>
          <a:xfrm>
            <a:off x="6096000" y="4485062"/>
            <a:ext cx="2752727" cy="4213577"/>
            <a:chOff x="1411884" y="281970"/>
            <a:chExt cx="2581276" cy="38239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3A4FF2-E89F-45EF-AD61-5AB9F187C46B}"/>
                </a:ext>
              </a:extLst>
            </p:cNvPr>
            <p:cNvSpPr/>
            <p:nvPr/>
          </p:nvSpPr>
          <p:spPr>
            <a:xfrm>
              <a:off x="1411884" y="607072"/>
              <a:ext cx="2581276" cy="3498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A21DA-A5EF-4DA0-908E-7803C5A1F978}"/>
                </a:ext>
              </a:extLst>
            </p:cNvPr>
            <p:cNvSpPr txBox="1"/>
            <p:nvPr/>
          </p:nvSpPr>
          <p:spPr>
            <a:xfrm>
              <a:off x="1852243" y="281970"/>
              <a:ext cx="1622212" cy="335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Constraint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60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A4BABB-F33E-4A39-BEAE-E8A59A33F6AB}"/>
              </a:ext>
            </a:extLst>
          </p:cNvPr>
          <p:cNvSpPr/>
          <p:nvPr/>
        </p:nvSpPr>
        <p:spPr>
          <a:xfrm>
            <a:off x="1886857" y="682170"/>
            <a:ext cx="8694058" cy="5623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rping">
            <a:extLst>
              <a:ext uri="{FF2B5EF4-FFF2-40B4-BE49-F238E27FC236}">
                <a16:creationId xmlns:a16="http://schemas.microsoft.com/office/drawing/2014/main" id="{2F5579F5-6370-4285-ABB0-9578F117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52450"/>
            <a:ext cx="58293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1DA97C-DED5-4F99-96CA-22BCEC5DD4AB}"/>
              </a:ext>
            </a:extLst>
          </p:cNvPr>
          <p:cNvSpPr/>
          <p:nvPr/>
        </p:nvSpPr>
        <p:spPr>
          <a:xfrm>
            <a:off x="6756400" y="1917700"/>
            <a:ext cx="139700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C29DE-89B1-47AD-877F-8CE385D2D07D}"/>
              </a:ext>
            </a:extLst>
          </p:cNvPr>
          <p:cNvSpPr/>
          <p:nvPr/>
        </p:nvSpPr>
        <p:spPr>
          <a:xfrm>
            <a:off x="4584700" y="4641850"/>
            <a:ext cx="95250" cy="12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1F0CF5-1A6E-4CEE-A46C-012DEA7D7ED3}"/>
              </a:ext>
            </a:extLst>
          </p:cNvPr>
          <p:cNvSpPr/>
          <p:nvPr/>
        </p:nvSpPr>
        <p:spPr>
          <a:xfrm>
            <a:off x="1886857" y="682170"/>
            <a:ext cx="8694058" cy="5623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06F71B-743F-4FFE-B1FD-185ACEDC0AEB}"/>
              </a:ext>
            </a:extLst>
          </p:cNvPr>
          <p:cNvGrpSpPr/>
          <p:nvPr/>
        </p:nvGrpSpPr>
        <p:grpSpPr>
          <a:xfrm>
            <a:off x="3248025" y="571500"/>
            <a:ext cx="5695950" cy="5715000"/>
            <a:chOff x="3248025" y="571500"/>
            <a:chExt cx="5695950" cy="5715000"/>
          </a:xfrm>
        </p:grpSpPr>
        <p:pic>
          <p:nvPicPr>
            <p:cNvPr id="2050" name="Picture 2" descr="warping">
              <a:extLst>
                <a:ext uri="{FF2B5EF4-FFF2-40B4-BE49-F238E27FC236}">
                  <a16:creationId xmlns:a16="http://schemas.microsoft.com/office/drawing/2014/main" id="{FA874875-B484-4BEF-80DA-0A826410A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25" y="571500"/>
              <a:ext cx="569595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389E3-060B-464C-94B6-19694A572269}"/>
                </a:ext>
              </a:extLst>
            </p:cNvPr>
            <p:cNvSpPr/>
            <p:nvPr/>
          </p:nvSpPr>
          <p:spPr>
            <a:xfrm>
              <a:off x="6775450" y="1946275"/>
              <a:ext cx="139700" cy="12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245230-D17B-4C8C-A0E8-393A74B23DBF}"/>
                </a:ext>
              </a:extLst>
            </p:cNvPr>
            <p:cNvSpPr/>
            <p:nvPr/>
          </p:nvSpPr>
          <p:spPr>
            <a:xfrm>
              <a:off x="4613275" y="4670425"/>
              <a:ext cx="92075" cy="12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98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67CAE7-95F0-4673-9F77-418EDD58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31466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7D97A2-6513-44B0-899D-15B07772CFDE}"/>
              </a:ext>
            </a:extLst>
          </p:cNvPr>
          <p:cNvSpPr txBox="1"/>
          <p:nvPr/>
        </p:nvSpPr>
        <p:spPr>
          <a:xfrm>
            <a:off x="882559" y="475853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55DB5-521A-4D11-9D68-A78CFBDF7475}"/>
              </a:ext>
            </a:extLst>
          </p:cNvPr>
          <p:cNvSpPr txBox="1"/>
          <p:nvPr/>
        </p:nvSpPr>
        <p:spPr>
          <a:xfrm>
            <a:off x="616471" y="895949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FD2E1E-BA85-4737-901D-F9EFF464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21" y="615298"/>
            <a:ext cx="444817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54D63-354A-4AC9-A151-B5C385F54A88}"/>
                  </a:ext>
                </a:extLst>
              </p:cNvPr>
              <p:cNvSpPr txBox="1"/>
              <p:nvPr/>
            </p:nvSpPr>
            <p:spPr>
              <a:xfrm>
                <a:off x="5624362" y="1209914"/>
                <a:ext cx="1233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=(1,1)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54D63-354A-4AC9-A151-B5C385F54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209914"/>
                <a:ext cx="123303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A2702-1748-4AA0-A562-0FC510F53DA0}"/>
                  </a:ext>
                </a:extLst>
              </p:cNvPr>
              <p:cNvSpPr txBox="1"/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3 −1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A2702-1748-4AA0-A562-0FC510F5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B085F-980A-4673-A743-230806A30303}"/>
                  </a:ext>
                </a:extLst>
              </p:cNvPr>
              <p:cNvSpPr txBox="1"/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B085F-980A-4673-A743-230806A3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ED865-A6C2-4287-9793-ABA402397AB2}"/>
                  </a:ext>
                </a:extLst>
              </p:cNvPr>
              <p:cNvSpPr txBox="1"/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ED865-A6C2-4287-9793-ABA40239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5C4AA-5648-4BBF-A6D6-267F6DB044B7}"/>
                  </a:ext>
                </a:extLst>
              </p:cNvPr>
              <p:cNvSpPr txBox="1"/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5C4AA-5648-4BBF-A6D6-267F6DB0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3792B-29CD-431C-B335-3E1032FE3729}"/>
                  </a:ext>
                </a:extLst>
              </p:cNvPr>
              <p:cNvSpPr txBox="1"/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=2+0=</m:t>
                      </m:r>
                      <m:r>
                        <a:rPr lang="en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D3792B-29CD-431C-B335-3E1032FE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B0D6E4-8E41-48F0-A614-6EAE0B2900F6}"/>
              </a:ext>
            </a:extLst>
          </p:cNvPr>
          <p:cNvSpPr txBox="1"/>
          <p:nvPr/>
        </p:nvSpPr>
        <p:spPr>
          <a:xfrm>
            <a:off x="5824130" y="24603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8A1AB43-F84E-4FB6-8901-89B2607C3F52}"/>
              </a:ext>
            </a:extLst>
          </p:cNvPr>
          <p:cNvSpPr/>
          <p:nvPr/>
        </p:nvSpPr>
        <p:spPr>
          <a:xfrm>
            <a:off x="638197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074046-CD2D-49EA-925F-72772EE07E85}"/>
              </a:ext>
            </a:extLst>
          </p:cNvPr>
          <p:cNvSpPr/>
          <p:nvPr/>
        </p:nvSpPr>
        <p:spPr>
          <a:xfrm flipH="1">
            <a:off x="850194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E8684-0C6A-4CE0-9368-682313A544A2}"/>
                  </a:ext>
                </a:extLst>
              </p:cNvPr>
              <p:cNvSpPr txBox="1"/>
              <p:nvPr/>
            </p:nvSpPr>
            <p:spPr>
              <a:xfrm>
                <a:off x="8827316" y="2533816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E8684-0C6A-4CE0-9368-682313A5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6" y="2533816"/>
                <a:ext cx="60946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6EC44-EA02-4DB0-B85F-F88B12230AAB}"/>
              </a:ext>
            </a:extLst>
          </p:cNvPr>
          <p:cNvCxnSpPr/>
          <p:nvPr/>
        </p:nvCxnSpPr>
        <p:spPr>
          <a:xfrm>
            <a:off x="5624362" y="1686008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F0D68E-7D56-4224-820F-0E8D7FFEDE54}"/>
              </a:ext>
            </a:extLst>
          </p:cNvPr>
          <p:cNvCxnSpPr/>
          <p:nvPr/>
        </p:nvCxnSpPr>
        <p:spPr>
          <a:xfrm>
            <a:off x="5624362" y="3429000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995728-4B3F-431A-B2AF-C210595C7593}"/>
              </a:ext>
            </a:extLst>
          </p:cNvPr>
          <p:cNvSpPr/>
          <p:nvPr/>
        </p:nvSpPr>
        <p:spPr>
          <a:xfrm>
            <a:off x="1820254" y="1592431"/>
            <a:ext cx="521294" cy="464099"/>
          </a:xfrm>
          <a:prstGeom prst="ellipse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AC858-A307-4332-A2FF-236E6BFEE1B6}"/>
              </a:ext>
            </a:extLst>
          </p:cNvPr>
          <p:cNvCxnSpPr>
            <a:stCxn id="26" idx="6"/>
          </p:cNvCxnSpPr>
          <p:nvPr/>
        </p:nvCxnSpPr>
        <p:spPr>
          <a:xfrm flipV="1">
            <a:off x="2341548" y="1469877"/>
            <a:ext cx="3177735" cy="35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808B0-A1A5-405B-A115-73D2E0228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0498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E7D46F-EA4D-420F-A355-86139B3F98AC}"/>
              </a:ext>
            </a:extLst>
          </p:cNvPr>
          <p:cNvSpPr txBox="1"/>
          <p:nvPr/>
        </p:nvSpPr>
        <p:spPr>
          <a:xfrm>
            <a:off x="1161219" y="305582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877BF-A8C2-4ECE-AD67-CE25C8FD3CC9}"/>
              </a:ext>
            </a:extLst>
          </p:cNvPr>
          <p:cNvSpPr txBox="1"/>
          <p:nvPr/>
        </p:nvSpPr>
        <p:spPr>
          <a:xfrm>
            <a:off x="313828" y="1093800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84AE7-B134-4897-8C8D-926FD016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83" y="363537"/>
            <a:ext cx="444817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95D01-7899-4BA9-A8CA-832842327393}"/>
                  </a:ext>
                </a:extLst>
              </p:cNvPr>
              <p:cNvSpPr txBox="1"/>
              <p:nvPr/>
            </p:nvSpPr>
            <p:spPr>
              <a:xfrm>
                <a:off x="5624362" y="1209914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=(4,4)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95D01-7899-4BA9-A8CA-83284232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209914"/>
                <a:ext cx="129073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0B4B5-A752-4FF5-8C5E-451C0C6401DA}"/>
                  </a:ext>
                </a:extLst>
              </p:cNvPr>
              <p:cNvSpPr txBox="1"/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3 −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0B4B5-A752-4FF5-8C5E-451C0C64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687199"/>
                <a:ext cx="247862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EAF1C-AD70-4ED6-93BC-7FAD74B8F5CF}"/>
                  </a:ext>
                </a:extLst>
              </p:cNvPr>
              <p:cNvSpPr txBox="1"/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EAF1C-AD70-4ED6-93BC-7FAD74B8F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164484"/>
                <a:ext cx="205447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5064E-67AC-4CB5-99BE-C91E51B1C2A5}"/>
                  </a:ext>
                </a:extLst>
              </p:cNvPr>
              <p:cNvSpPr txBox="1"/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5064E-67AC-4CB5-99BE-C91E51B1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8" y="2533816"/>
                <a:ext cx="165051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6D8C6-DD81-427F-924E-65CCDB98454B}"/>
                  </a:ext>
                </a:extLst>
              </p:cNvPr>
              <p:cNvSpPr txBox="1"/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6D8C6-DD81-427F-924E-65CCDB98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73" y="2903148"/>
                <a:ext cx="16505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82F53-A99A-4FA3-A1EB-F59C7C382A8D}"/>
                  </a:ext>
                </a:extLst>
              </p:cNvPr>
              <p:cNvSpPr txBox="1"/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=1+2=3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82F53-A99A-4FA3-A1EB-F59C7C38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3457146"/>
                <a:ext cx="208012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8411BE-D88C-4548-9A8A-688B95A9BA73}"/>
              </a:ext>
            </a:extLst>
          </p:cNvPr>
          <p:cNvSpPr txBox="1"/>
          <p:nvPr/>
        </p:nvSpPr>
        <p:spPr>
          <a:xfrm>
            <a:off x="5824130" y="24603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6F9CEBD-8286-4AB6-A990-11402623B195}"/>
              </a:ext>
            </a:extLst>
          </p:cNvPr>
          <p:cNvSpPr/>
          <p:nvPr/>
        </p:nvSpPr>
        <p:spPr>
          <a:xfrm>
            <a:off x="638197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92B516D-07B4-4FA0-AC38-7968913A3BCA}"/>
              </a:ext>
            </a:extLst>
          </p:cNvPr>
          <p:cNvSpPr/>
          <p:nvPr/>
        </p:nvSpPr>
        <p:spPr>
          <a:xfrm flipH="1">
            <a:off x="8501944" y="2307077"/>
            <a:ext cx="144661" cy="854160"/>
          </a:xfrm>
          <a:prstGeom prst="leftBrace">
            <a:avLst>
              <a:gd name="adj1" fmla="val 418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8831D-61AA-4C98-B027-2D5BE1958254}"/>
              </a:ext>
            </a:extLst>
          </p:cNvPr>
          <p:cNvCxnSpPr/>
          <p:nvPr/>
        </p:nvCxnSpPr>
        <p:spPr>
          <a:xfrm>
            <a:off x="5624362" y="1686008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955B6E-5EC9-4581-AFD5-1FD31C0CF70A}"/>
              </a:ext>
            </a:extLst>
          </p:cNvPr>
          <p:cNvCxnSpPr/>
          <p:nvPr/>
        </p:nvCxnSpPr>
        <p:spPr>
          <a:xfrm>
            <a:off x="5624362" y="3429000"/>
            <a:ext cx="2610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21D2B7-7468-46A4-B701-67445CB4B128}"/>
              </a:ext>
            </a:extLst>
          </p:cNvPr>
          <p:cNvSpPr/>
          <p:nvPr/>
        </p:nvSpPr>
        <p:spPr>
          <a:xfrm>
            <a:off x="3108115" y="2699243"/>
            <a:ext cx="521294" cy="464099"/>
          </a:xfrm>
          <a:prstGeom prst="ellipse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609EEF-51A5-4BB6-B89D-2B480F4A081F}"/>
              </a:ext>
            </a:extLst>
          </p:cNvPr>
          <p:cNvCxnSpPr>
            <a:cxnSpLocks/>
            <a:stCxn id="18" idx="6"/>
            <a:endCxn id="7" idx="1"/>
          </p:cNvCxnSpPr>
          <p:nvPr/>
        </p:nvCxnSpPr>
        <p:spPr>
          <a:xfrm flipV="1">
            <a:off x="3629409" y="1394580"/>
            <a:ext cx="1994953" cy="1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808B0-A1A5-405B-A115-73D2E0228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60064"/>
              </p:ext>
            </p:extLst>
          </p:nvPr>
        </p:nvGraphicFramePr>
        <p:xfrm>
          <a:off x="1021442" y="9064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E7D46F-EA4D-420F-A355-86139B3F98AC}"/>
              </a:ext>
            </a:extLst>
          </p:cNvPr>
          <p:cNvSpPr txBox="1"/>
          <p:nvPr/>
        </p:nvSpPr>
        <p:spPr>
          <a:xfrm>
            <a:off x="946615" y="537130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877BF-A8C2-4ECE-AD67-CE25C8FD3CC9}"/>
              </a:ext>
            </a:extLst>
          </p:cNvPr>
          <p:cNvSpPr txBox="1"/>
          <p:nvPr/>
        </p:nvSpPr>
        <p:spPr>
          <a:xfrm>
            <a:off x="559777" y="906462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7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1B38E739-FBC1-4BA6-9F94-D7C59639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57244"/>
              </p:ext>
            </p:extLst>
          </p:nvPr>
        </p:nvGraphicFramePr>
        <p:xfrm>
          <a:off x="531229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FEF28F6-5E87-4E89-B9C0-4E7A6C2915EE}"/>
              </a:ext>
            </a:extLst>
          </p:cNvPr>
          <p:cNvSpPr txBox="1"/>
          <p:nvPr/>
        </p:nvSpPr>
        <p:spPr>
          <a:xfrm>
            <a:off x="531229" y="568230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66CBB-567C-4C96-B7DC-1DA53601F4F9}"/>
              </a:ext>
            </a:extLst>
          </p:cNvPr>
          <p:cNvSpPr txBox="1"/>
          <p:nvPr/>
        </p:nvSpPr>
        <p:spPr>
          <a:xfrm>
            <a:off x="69564" y="937562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95864A-EECA-4ACB-8CBC-A375D2ED1529}"/>
              </a:ext>
            </a:extLst>
          </p:cNvPr>
          <p:cNvSpPr/>
          <p:nvPr/>
        </p:nvSpPr>
        <p:spPr>
          <a:xfrm>
            <a:off x="2704594" y="3115717"/>
            <a:ext cx="830510" cy="788565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16AF6E7B-C27E-4CAB-9C98-EB9385D23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0291"/>
              </p:ext>
            </p:extLst>
          </p:nvPr>
        </p:nvGraphicFramePr>
        <p:xfrm>
          <a:off x="5149395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C76A766-EFF1-4EFF-AE6C-47918CDE06B0}"/>
              </a:ext>
            </a:extLst>
          </p:cNvPr>
          <p:cNvSpPr txBox="1"/>
          <p:nvPr/>
        </p:nvSpPr>
        <p:spPr>
          <a:xfrm>
            <a:off x="5086659" y="568228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B91C2-EB5A-4832-AD8D-EE5ACB9893AF}"/>
              </a:ext>
            </a:extLst>
          </p:cNvPr>
          <p:cNvSpPr txBox="1"/>
          <p:nvPr/>
        </p:nvSpPr>
        <p:spPr>
          <a:xfrm>
            <a:off x="4687730" y="937561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FFA125-82C2-4DD6-BA21-C4E07EBAC4F2}"/>
              </a:ext>
            </a:extLst>
          </p:cNvPr>
          <p:cNvSpPr/>
          <p:nvPr/>
        </p:nvSpPr>
        <p:spPr>
          <a:xfrm>
            <a:off x="6868045" y="2767382"/>
            <a:ext cx="830510" cy="788565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C01F0C7-E15B-4656-9773-07FEC424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43758"/>
              </p:ext>
            </p:extLst>
          </p:nvPr>
        </p:nvGraphicFramePr>
        <p:xfrm>
          <a:off x="10562817" y="937562"/>
          <a:ext cx="3860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02265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333926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21216770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21327255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1732724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8554150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9098269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04907215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74717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j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1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5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2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2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3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5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9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687BD44-FE72-4EB9-88B0-1060BE97910C}"/>
              </a:ext>
            </a:extLst>
          </p:cNvPr>
          <p:cNvSpPr txBox="1"/>
          <p:nvPr/>
        </p:nvSpPr>
        <p:spPr>
          <a:xfrm>
            <a:off x="10500081" y="568228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AB307-81DF-40F1-8F4E-C3D1B768B135}"/>
              </a:ext>
            </a:extLst>
          </p:cNvPr>
          <p:cNvSpPr txBox="1"/>
          <p:nvPr/>
        </p:nvSpPr>
        <p:spPr>
          <a:xfrm>
            <a:off x="10101152" y="937561"/>
            <a:ext cx="461665" cy="1366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7298-2E53-41FF-8FC6-638EF0549037}"/>
              </a:ext>
            </a:extLst>
          </p:cNvPr>
          <p:cNvSpPr txBox="1"/>
          <p:nvPr/>
        </p:nvSpPr>
        <p:spPr>
          <a:xfrm>
            <a:off x="9251175" y="2227055"/>
            <a:ext cx="100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dirty="0"/>
              <a:t>…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49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470</Words>
  <Application>Microsoft Office PowerPoint</Application>
  <PresentationFormat>Widescreen</PresentationFormat>
  <Paragraphs>397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 Chet NG</dc:creator>
  <cp:lastModifiedBy>Pai Chet NG</cp:lastModifiedBy>
  <cp:revision>10</cp:revision>
  <dcterms:created xsi:type="dcterms:W3CDTF">2021-05-14T15:45:57Z</dcterms:created>
  <dcterms:modified xsi:type="dcterms:W3CDTF">2021-05-14T22:17:29Z</dcterms:modified>
</cp:coreProperties>
</file>