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6ab6a1f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f6ab6a1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ee523b0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ee523b0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e523b0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e523b0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PC^2 Web Team Interface (WTI)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623600" y="3238450"/>
            <a:ext cx="50979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Josie Isaacson, Andrew Combs, Ethan Holman, Danielle Frodge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690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9900FF"/>
                </a:solidFill>
              </a:rPr>
              <a:t>Overall Objective of WTI</a:t>
            </a:r>
            <a:endParaRPr sz="2400">
              <a:solidFill>
                <a:srgbClr val="9900FF"/>
              </a:solidFill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71544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Our objective is to provide a single web-based interface that maintains the functionality of the current Version 9 (V9) Application Team Client while replacing functionality from the V9 EWTeam Web Client and the Version 10 (V10) Team Client.  </a:t>
            </a:r>
            <a:endParaRPr b="0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/>
              <a:t>The purpose of this interface is to allow for more efficient contest set up by not requiring individual installation on each team machine.</a:t>
            </a:r>
            <a:endParaRPr b="0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394850" y="178675"/>
            <a:ext cx="6902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9900FF"/>
                </a:solidFill>
              </a:rPr>
              <a:t>Functionality</a:t>
            </a:r>
            <a:endParaRPr sz="2400">
              <a:solidFill>
                <a:srgbClr val="9900FF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021" y="357525"/>
            <a:ext cx="5120300" cy="45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499150" y="1123075"/>
            <a:ext cx="2846400" cy="3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Basic system functionality of WTI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V9 and V10 will communicate to server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Jersey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Websockets (sln. </a:t>
            </a:r>
            <a:r>
              <a:rPr b="0" lang="en" sz="1800"/>
              <a:t>to polling)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Rest points</a:t>
            </a:r>
            <a:endParaRPr b="0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" sz="1800"/>
              <a:t>Swagger</a:t>
            </a:r>
            <a:endParaRPr b="0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200" y="173050"/>
            <a:ext cx="6529601" cy="4811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1970300" y="1730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rPr>
              <a:t>Features</a:t>
            </a:r>
            <a:endParaRPr b="1" sz="3600">
              <a:solidFill>
                <a:schemeClr val="accent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2532500" y="914763"/>
            <a:ext cx="4885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Team Login</a:t>
            </a:r>
            <a:endParaRPr b="1"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Submit Judged Run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Submit Test Run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View Runs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Request Clarification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View Clarifications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9900FF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9900FF"/>
                </a:solidFill>
                <a:latin typeface="Raleway"/>
                <a:ea typeface="Raleway"/>
                <a:cs typeface="Raleway"/>
                <a:sym typeface="Raleway"/>
              </a:rPr>
              <a:t>Set Options</a:t>
            </a:r>
            <a:endParaRPr>
              <a:solidFill>
                <a:srgbClr val="9900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27025" y="273600"/>
            <a:ext cx="8117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Initial Design Concepts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46" y="1294188"/>
            <a:ext cx="2513875" cy="335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271" y="1282825"/>
            <a:ext cx="2666907" cy="355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17800" l="16636" r="22757" t="8918"/>
          <a:stretch/>
        </p:blipFill>
        <p:spPr>
          <a:xfrm>
            <a:off x="5958825" y="1273288"/>
            <a:ext cx="2726124" cy="259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6">
            <a:alphaModFix/>
          </a:blip>
          <a:srcRect b="10817" l="10539" r="44439" t="29187"/>
          <a:stretch/>
        </p:blipFill>
        <p:spPr>
          <a:xfrm>
            <a:off x="5784825" y="3211225"/>
            <a:ext cx="2106552" cy="186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27025" y="384325"/>
            <a:ext cx="8117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Initial Design Concepts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22042" l="0" r="0" t="17665"/>
          <a:stretch/>
        </p:blipFill>
        <p:spPr>
          <a:xfrm>
            <a:off x="575125" y="1620576"/>
            <a:ext cx="3743700" cy="300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10149" l="12904" r="25531" t="10308"/>
          <a:stretch/>
        </p:blipFill>
        <p:spPr>
          <a:xfrm>
            <a:off x="4640225" y="1552800"/>
            <a:ext cx="3331702" cy="322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27025" y="384325"/>
            <a:ext cx="8117400" cy="8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Initial Design Concepts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15814" l="14643" r="24669" t="12853"/>
          <a:stretch/>
        </p:blipFill>
        <p:spPr>
          <a:xfrm>
            <a:off x="424175" y="1373826"/>
            <a:ext cx="3853701" cy="339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25270" l="11909" r="0" t="18856"/>
          <a:stretch/>
        </p:blipFill>
        <p:spPr>
          <a:xfrm>
            <a:off x="4388750" y="1902375"/>
            <a:ext cx="4612925" cy="21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900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83100" y="712150"/>
            <a:ext cx="61791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Formal </a:t>
            </a:r>
            <a:r>
              <a:rPr lang="en" sz="3000">
                <a:solidFill>
                  <a:schemeClr val="accent5"/>
                </a:solidFill>
              </a:rPr>
              <a:t>Mockups</a:t>
            </a:r>
            <a:r>
              <a:rPr lang="en" sz="3000"/>
              <a:t> </a:t>
            </a:r>
            <a:r>
              <a:rPr lang="en" sz="3000"/>
              <a:t>Using Figma</a:t>
            </a:r>
            <a:endParaRPr b="0" sz="3000"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74600" y="1749175"/>
            <a:ext cx="61791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DEMO</a:t>
            </a:r>
            <a:r>
              <a:rPr lang="en" sz="3000"/>
              <a:t> API, Swagger</a:t>
            </a:r>
            <a:endParaRPr b="0" sz="3000"/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274250" y="2752525"/>
            <a:ext cx="83508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Sprint 1 </a:t>
            </a:r>
            <a:r>
              <a:rPr lang="en" sz="3000"/>
              <a:t>Review</a:t>
            </a:r>
            <a:endParaRPr b="0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