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68ee3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68ee3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e68ee3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e68ee3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e68ee3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e68ee3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e68ee3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e68ee3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7acce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7acce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e523b0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e523b0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e523b0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e523b0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e68ee3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e68ee3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e68ee3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e68ee3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e68ee3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e68ee3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2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83100" y="712150"/>
            <a:ext cx="61791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</a:t>
            </a:r>
            <a:r>
              <a:rPr lang="en" sz="3000"/>
              <a:t> Login Page Functionality</a:t>
            </a:r>
            <a:endParaRPr b="0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521475" y="1773200"/>
            <a:ext cx="65673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DevOps User Stories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43225"/>
            <a:ext cx="5133374" cy="5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78775" y="-3297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2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798675" y="708750"/>
            <a:ext cx="31149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Final mockups complete and uploaded to repo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SRS updated with final mockups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Code for login feature complete (not tested) for both frontend (Angular) and backend (Java)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31600" y="1048563"/>
            <a:ext cx="5133374" cy="45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554500" y="98537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3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4758075" y="17635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</a:t>
            </a: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connecting login feature with ui and api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 on: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Websocket connection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Logoff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Contest languages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testing login feature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design components such as footers, tables, etc.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312775" y="1802475"/>
            <a:ext cx="8117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 Mockups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38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