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7acce8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7acce8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3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521475" y="1773200"/>
            <a:ext cx="65673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DevOps User Stories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43225"/>
            <a:ext cx="5133374" cy="5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78775" y="-3297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3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798675" y="708750"/>
            <a:ext cx="31149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Sent SRS to John and PC^2 team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Logout endpoint code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Contest languages endpoint code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Development: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 Runs Page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 Options Page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 Footer + About Dialog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31601" y="595901"/>
            <a:ext cx="5133374" cy="5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554500" y="52817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Sprint 4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4758075" y="16111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Read feedback about SRS and update SRS and mock ups accordingly. 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testing logout endpoint.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 on: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runs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Clarifications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 Clarifications Page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61791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</a:t>
            </a:r>
            <a:r>
              <a:rPr lang="en" sz="3000"/>
              <a:t> Login Page Functionality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5"/>
                </a:solidFill>
              </a:rPr>
              <a:t>Demo</a:t>
            </a:r>
            <a:r>
              <a:rPr lang="en" sz="3000"/>
              <a:t> Swagger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