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7acce8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7acce8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PC^2 Web Team Interface (WTI)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623600" y="3238450"/>
            <a:ext cx="5097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Josie Isaacson, Andrew Combs, Ethan Holman, Danielle Frodge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493750" y="22203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3F3F3"/>
                </a:solidFill>
              </a:rPr>
              <a:t>Sprint 4 Review</a:t>
            </a:r>
            <a:endParaRPr i="1"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521475" y="1773200"/>
            <a:ext cx="65673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DevOps User Stories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625" y="43225"/>
            <a:ext cx="5133374" cy="5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0175" y="43225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Done in Sprint 4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722475" y="937350"/>
            <a:ext cx="31149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Reviewing feedback from SRS review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Started on submit runs endpoint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 Development: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Clarifications Page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New Clarification modal 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31601" y="595901"/>
            <a:ext cx="5133374" cy="5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536250" y="510900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Upcoming Sprint 5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4758075" y="1382525"/>
            <a:ext cx="38280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Continue work on submit runs endpoint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Finish unit tests for logout endpoint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Start on: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Clarifications endpoint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Mock up revisions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UI: 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Runs page UX fixes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Submit run modal 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0" y="712150"/>
            <a:ext cx="6179100" cy="22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Demo</a:t>
            </a:r>
            <a:r>
              <a:rPr lang="en" sz="3000"/>
              <a:t> WTI UI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