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2493750" y="22203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F3F3F3"/>
                </a:solidFill>
              </a:rPr>
              <a:t>Sprint 5 Review</a:t>
            </a:r>
            <a:endParaRPr i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25" y="-32975"/>
            <a:ext cx="5133374" cy="59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0175" y="43225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Done in Sprint 5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722475" y="937350"/>
            <a:ext cx="31149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Finished logout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Mockito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Finished mockup revisions for runs and clarifications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runs websocket communication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Started on clarifications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 Development: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problem modal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Runs page wording fix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t/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t/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05388" y="738026"/>
            <a:ext cx="5133374" cy="5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536250" y="510900"/>
            <a:ext cx="3634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Upcoming Sprint 6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4758075" y="1382525"/>
            <a:ext cx="3828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Once having updated jar finish testing submit runs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Continue work on clarifications endpoint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Script to merge UI and API when building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Start on: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Get judgments endpoint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➔"/>
            </a:pPr>
            <a:r>
              <a:rPr lang="en" sz="14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UI: </a:t>
            </a:r>
            <a:endParaRPr sz="14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Raleway"/>
              <a:buChar char="◆"/>
            </a:pPr>
            <a:r>
              <a:rPr lang="en" sz="12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Connect runs and clarifications functions to API</a:t>
            </a:r>
            <a:endParaRPr sz="12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200"/>
              <a:buFont typeface="Raleway"/>
              <a:buChar char="◆"/>
            </a:pPr>
            <a:r>
              <a:rPr lang="en" sz="1200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Complete runs page filtering</a:t>
            </a:r>
            <a:endParaRPr sz="1200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83100" y="712150"/>
            <a:ext cx="82161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Demo: UI Progress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Client Questions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FFFFF"/>
                </a:solidFill>
              </a:rPr>
              <a:t>Mock up: test runs, what should be displayed after user submission of a test run; should users be able to see the whole general output or a simple pass or fail?</a:t>
            </a:r>
            <a:endParaRPr b="0"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