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PC^2 Web Team Interface (WTI)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623600" y="3238450"/>
            <a:ext cx="50979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Josie Isaacson, Andrew Combs, Ethan Holman, Danielle Frodge</a:t>
            </a:r>
            <a:endParaRPr b="1" sz="2400"/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2493750" y="22203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F3F3F3"/>
                </a:solidFill>
              </a:rPr>
              <a:t>Sprint 6 Review</a:t>
            </a:r>
            <a:endParaRPr i="1" sz="3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3625" y="-32975"/>
            <a:ext cx="5133374" cy="5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50175" y="43225"/>
            <a:ext cx="3634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Done in Sprint 6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722475" y="937350"/>
            <a:ext cx="3114900" cy="4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Update jar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Get clarifications endpoint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Get problems endpoint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Get judgments endpoint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Ant Build, Cors, Run, Bug Fix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Continued testing of submit runs endpoint with new jar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Updates to SRS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UI Development: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Integration with API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131601" y="595901"/>
            <a:ext cx="5133374" cy="50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5536250" y="510900"/>
            <a:ext cx="3634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Upcoming Sprint 7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4758075" y="1382525"/>
            <a:ext cx="3828000" cy="31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Refactor of login/logout unit tests using Mockito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Submit clarifications endpoint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Change password endpoint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Prototype of UI and API connected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UI: 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More API integrations</a:t>
            </a:r>
            <a:endParaRPr sz="12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Websocket integration</a:t>
            </a:r>
            <a:endParaRPr sz="12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UI notifications</a:t>
            </a:r>
            <a:endParaRPr sz="12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9900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Small design revisions/updates</a:t>
            </a:r>
            <a:endParaRPr sz="12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283100" y="712150"/>
            <a:ext cx="8216100" cy="22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Demo: UI Progress</a:t>
            </a:r>
            <a:endParaRPr b="0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